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9"/>
  </p:notesMasterIdLst>
  <p:handoutMasterIdLst>
    <p:handoutMasterId r:id="rId30"/>
  </p:handoutMasterIdLst>
  <p:sldIdLst>
    <p:sldId id="823" r:id="rId5"/>
    <p:sldId id="1113" r:id="rId6"/>
    <p:sldId id="1058" r:id="rId7"/>
    <p:sldId id="1059" r:id="rId8"/>
    <p:sldId id="1101" r:id="rId9"/>
    <p:sldId id="1103" r:id="rId10"/>
    <p:sldId id="1104" r:id="rId11"/>
    <p:sldId id="1105" r:id="rId12"/>
    <p:sldId id="1117" r:id="rId13"/>
    <p:sldId id="1118" r:id="rId14"/>
    <p:sldId id="1122" r:id="rId15"/>
    <p:sldId id="1119" r:id="rId16"/>
    <p:sldId id="1121" r:id="rId17"/>
    <p:sldId id="1123" r:id="rId18"/>
    <p:sldId id="1125" r:id="rId19"/>
    <p:sldId id="1109" r:id="rId20"/>
    <p:sldId id="1107" r:id="rId21"/>
    <p:sldId id="1108" r:id="rId22"/>
    <p:sldId id="1111" r:id="rId23"/>
    <p:sldId id="1100" r:id="rId24"/>
    <p:sldId id="1106" r:id="rId25"/>
    <p:sldId id="294" r:id="rId26"/>
    <p:sldId id="290" r:id="rId27"/>
    <p:sldId id="291" r:id="rId28"/>
  </p:sldIdLst>
  <p:sldSz cx="12192000" cy="6858000"/>
  <p:notesSz cx="7010400" cy="9223375"/>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76250" indent="1588" algn="l" rtl="0" eaLnBrk="0" fontAlgn="base" hangingPunct="0">
      <a:spcBef>
        <a:spcPct val="0"/>
      </a:spcBef>
      <a:spcAft>
        <a:spcPct val="0"/>
      </a:spcAft>
      <a:defRPr kern="1200">
        <a:solidFill>
          <a:schemeClr val="tx1"/>
        </a:solidFill>
        <a:latin typeface="Arial" charset="0"/>
        <a:ea typeface="+mn-ea"/>
        <a:cs typeface="+mn-cs"/>
      </a:defRPr>
    </a:lvl2pPr>
    <a:lvl3pPr marL="955675" indent="1588" algn="l" rtl="0" eaLnBrk="0" fontAlgn="base" hangingPunct="0">
      <a:spcBef>
        <a:spcPct val="0"/>
      </a:spcBef>
      <a:spcAft>
        <a:spcPct val="0"/>
      </a:spcAft>
      <a:defRPr kern="1200">
        <a:solidFill>
          <a:schemeClr val="tx1"/>
        </a:solidFill>
        <a:latin typeface="Arial" charset="0"/>
        <a:ea typeface="+mn-ea"/>
        <a:cs typeface="+mn-cs"/>
      </a:defRPr>
    </a:lvl3pPr>
    <a:lvl4pPr marL="1435100" indent="1588" algn="l" rtl="0" eaLnBrk="0" fontAlgn="base" hangingPunct="0">
      <a:spcBef>
        <a:spcPct val="0"/>
      </a:spcBef>
      <a:spcAft>
        <a:spcPct val="0"/>
      </a:spcAft>
      <a:defRPr kern="1200">
        <a:solidFill>
          <a:schemeClr val="tx1"/>
        </a:solidFill>
        <a:latin typeface="Arial" charset="0"/>
        <a:ea typeface="+mn-ea"/>
        <a:cs typeface="+mn-cs"/>
      </a:defRPr>
    </a:lvl4pPr>
    <a:lvl5pPr marL="1912938" indent="1588"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50">
          <p15:clr>
            <a:srgbClr val="A4A3A4"/>
          </p15:clr>
        </p15:guide>
        <p15:guide id="2" pos="2166">
          <p15:clr>
            <a:srgbClr val="A4A3A4"/>
          </p15:clr>
        </p15:guide>
        <p15:guide id="3" orient="horz" pos="2905">
          <p15:clr>
            <a:srgbClr val="A4A3A4"/>
          </p15:clr>
        </p15:guide>
        <p15:guide id="4"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erwise Inc" initials="SI" lastIdx="1" clrIdx="0">
    <p:extLst/>
  </p:cmAuthor>
  <p:cmAuthor id="2" name="Sivakoumar Arumugam" initials="SA" lastIdx="0" clrIdx="1">
    <p:extLst>
      <p:ext uri="{19B8F6BF-5375-455C-9EA6-DF929625EA0E}">
        <p15:presenceInfo xmlns:p15="http://schemas.microsoft.com/office/powerpoint/2012/main" userId="1cd287a66fc7513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7A00"/>
    <a:srgbClr val="E25B00"/>
    <a:srgbClr val="FF3399"/>
    <a:srgbClr val="EBF7FF"/>
    <a:srgbClr val="A3DAFF"/>
    <a:srgbClr val="FF6600"/>
    <a:srgbClr val="006600"/>
    <a:srgbClr val="005800"/>
    <a:srgbClr val="F69200"/>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1C5ACA-7F11-40CB-B9D9-BAA27AB510D5}" v="2" dt="2019-02-25T04:12:33.6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60" autoAdjust="0"/>
    <p:restoredTop sz="95007" autoAdjust="0"/>
  </p:normalViewPr>
  <p:slideViewPr>
    <p:cSldViewPr>
      <p:cViewPr varScale="1">
        <p:scale>
          <a:sx n="85" d="100"/>
          <a:sy n="85" d="100"/>
        </p:scale>
        <p:origin x="739" y="29"/>
      </p:cViewPr>
      <p:guideLst>
        <p:guide orient="horz" pos="2160"/>
        <p:guide pos="3840"/>
      </p:guideLst>
    </p:cSldViewPr>
  </p:slideViewPr>
  <p:outlineViewPr>
    <p:cViewPr>
      <p:scale>
        <a:sx n="33" d="100"/>
        <a:sy n="33" d="100"/>
      </p:scale>
      <p:origin x="0" y="0"/>
    </p:cViewPr>
  </p:outlineViewPr>
  <p:notesTextViewPr>
    <p:cViewPr>
      <p:scale>
        <a:sx n="20" d="100"/>
        <a:sy n="20" d="100"/>
      </p:scale>
      <p:origin x="0" y="0"/>
    </p:cViewPr>
  </p:notesTextViewPr>
  <p:sorterViewPr>
    <p:cViewPr>
      <p:scale>
        <a:sx n="100" d="100"/>
        <a:sy n="100" d="100"/>
      </p:scale>
      <p:origin x="0" y="0"/>
    </p:cViewPr>
  </p:sorterViewPr>
  <p:notesViewPr>
    <p:cSldViewPr>
      <p:cViewPr varScale="1">
        <p:scale>
          <a:sx n="62" d="100"/>
          <a:sy n="62" d="100"/>
        </p:scale>
        <p:origin x="3197" y="58"/>
      </p:cViewPr>
      <p:guideLst>
        <p:guide orient="horz" pos="3150"/>
        <p:guide pos="2166"/>
        <p:guide orient="horz" pos="2905"/>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vakoumar Arumugam" userId="0e296c77-7b63-4ef3-b49a-a49ee0493289" providerId="ADAL" clId="{88E4071B-64B9-40F4-A843-EDF48107D342}"/>
    <pc:docChg chg="addSld modSld">
      <pc:chgData name="Sivakoumar Arumugam" userId="0e296c77-7b63-4ef3-b49a-a49ee0493289" providerId="ADAL" clId="{88E4071B-64B9-40F4-A843-EDF48107D342}" dt="2019-01-31T03:11:33.723" v="33" actId="6549"/>
      <pc:docMkLst>
        <pc:docMk/>
      </pc:docMkLst>
      <pc:sldChg chg="modSp add">
        <pc:chgData name="Sivakoumar Arumugam" userId="0e296c77-7b63-4ef3-b49a-a49ee0493289" providerId="ADAL" clId="{88E4071B-64B9-40F4-A843-EDF48107D342}" dt="2019-01-31T03:11:33.723" v="33" actId="6549"/>
        <pc:sldMkLst>
          <pc:docMk/>
          <pc:sldMk cId="3484711531" sldId="1113"/>
        </pc:sldMkLst>
        <pc:spChg chg="mod">
          <ac:chgData name="Sivakoumar Arumugam" userId="0e296c77-7b63-4ef3-b49a-a49ee0493289" providerId="ADAL" clId="{88E4071B-64B9-40F4-A843-EDF48107D342}" dt="2019-01-31T03:11:33.723" v="33" actId="6549"/>
          <ac:spMkLst>
            <pc:docMk/>
            <pc:sldMk cId="3484711531" sldId="1113"/>
            <ac:spMk id="12" creationId="{EF3763D7-E162-4873-A59B-4FC642837CB4}"/>
          </ac:spMkLst>
        </pc:spChg>
      </pc:sldChg>
    </pc:docChg>
  </pc:docChgLst>
  <pc:docChgLst>
    <pc:chgData name="Sivakoumar Arumugam" userId="0e296c77-7b63-4ef3-b49a-a49ee0493289" providerId="ADAL" clId="{C048F7E7-6EFE-4E80-A873-B5C6BF8DD521}"/>
    <pc:docChg chg="modSld">
      <pc:chgData name="Sivakoumar Arumugam" userId="0e296c77-7b63-4ef3-b49a-a49ee0493289" providerId="ADAL" clId="{C048F7E7-6EFE-4E80-A873-B5C6BF8DD521}" dt="2019-01-31T03:17:51.393" v="34"/>
      <pc:docMkLst>
        <pc:docMk/>
      </pc:docMkLst>
      <pc:sldChg chg="modSp">
        <pc:chgData name="Sivakoumar Arumugam" userId="0e296c77-7b63-4ef3-b49a-a49ee0493289" providerId="ADAL" clId="{C048F7E7-6EFE-4E80-A873-B5C6BF8DD521}" dt="2019-01-31T03:17:12.357" v="31" actId="20577"/>
        <pc:sldMkLst>
          <pc:docMk/>
          <pc:sldMk cId="2969512112" sldId="823"/>
        </pc:sldMkLst>
        <pc:spChg chg="mod">
          <ac:chgData name="Sivakoumar Arumugam" userId="0e296c77-7b63-4ef3-b49a-a49ee0493289" providerId="ADAL" clId="{C048F7E7-6EFE-4E80-A873-B5C6BF8DD521}" dt="2019-01-31T03:17:12.357" v="31" actId="20577"/>
          <ac:spMkLst>
            <pc:docMk/>
            <pc:sldMk cId="2969512112" sldId="823"/>
            <ac:spMk id="11" creationId="{00000000-0000-0000-0000-000000000000}"/>
          </ac:spMkLst>
        </pc:spChg>
      </pc:sldChg>
      <pc:sldChg chg="modSp">
        <pc:chgData name="Sivakoumar Arumugam" userId="0e296c77-7b63-4ef3-b49a-a49ee0493289" providerId="ADAL" clId="{C048F7E7-6EFE-4E80-A873-B5C6BF8DD521}" dt="2019-01-31T03:17:51.393" v="34"/>
        <pc:sldMkLst>
          <pc:docMk/>
          <pc:sldMk cId="3484711531" sldId="1113"/>
        </pc:sldMkLst>
        <pc:spChg chg="mod">
          <ac:chgData name="Sivakoumar Arumugam" userId="0e296c77-7b63-4ef3-b49a-a49ee0493289" providerId="ADAL" clId="{C048F7E7-6EFE-4E80-A873-B5C6BF8DD521}" dt="2019-01-31T03:17:51.393" v="34"/>
          <ac:spMkLst>
            <pc:docMk/>
            <pc:sldMk cId="3484711531" sldId="1113"/>
            <ac:spMk id="12" creationId="{EF3763D7-E162-4873-A59B-4FC642837CB4}"/>
          </ac:spMkLst>
        </pc:spChg>
      </pc:sldChg>
    </pc:docChg>
  </pc:docChgLst>
  <pc:docChgLst>
    <pc:chgData name="Siva Arumugam" userId="0e296c77-7b63-4ef3-b49a-a49ee0493289" providerId="ADAL" clId="{EC1C5ACA-7F11-40CB-B9D9-BAA27AB510D5}"/>
    <pc:docChg chg="modSld">
      <pc:chgData name="Siva Arumugam" userId="0e296c77-7b63-4ef3-b49a-a49ee0493289" providerId="ADAL" clId="{EC1C5ACA-7F11-40CB-B9D9-BAA27AB510D5}" dt="2019-02-25T04:12:33.655" v="1"/>
      <pc:docMkLst>
        <pc:docMk/>
      </pc:docMkLst>
      <pc:sldChg chg="modSp">
        <pc:chgData name="Siva Arumugam" userId="0e296c77-7b63-4ef3-b49a-a49ee0493289" providerId="ADAL" clId="{EC1C5ACA-7F11-40CB-B9D9-BAA27AB510D5}" dt="2019-02-25T04:12:19.191" v="0"/>
        <pc:sldMkLst>
          <pc:docMk/>
          <pc:sldMk cId="2969512112" sldId="823"/>
        </pc:sldMkLst>
        <pc:spChg chg="mod">
          <ac:chgData name="Siva Arumugam" userId="0e296c77-7b63-4ef3-b49a-a49ee0493289" providerId="ADAL" clId="{EC1C5ACA-7F11-40CB-B9D9-BAA27AB510D5}" dt="2019-02-25T04:12:19.191" v="0"/>
          <ac:spMkLst>
            <pc:docMk/>
            <pc:sldMk cId="2969512112" sldId="823"/>
            <ac:spMk id="11" creationId="{00000000-0000-0000-0000-000000000000}"/>
          </ac:spMkLst>
        </pc:spChg>
      </pc:sldChg>
      <pc:sldChg chg="modSp">
        <pc:chgData name="Siva Arumugam" userId="0e296c77-7b63-4ef3-b49a-a49ee0493289" providerId="ADAL" clId="{EC1C5ACA-7F11-40CB-B9D9-BAA27AB510D5}" dt="2019-02-25T04:12:33.655" v="1"/>
        <pc:sldMkLst>
          <pc:docMk/>
          <pc:sldMk cId="3484711531" sldId="1113"/>
        </pc:sldMkLst>
        <pc:spChg chg="mod">
          <ac:chgData name="Siva Arumugam" userId="0e296c77-7b63-4ef3-b49a-a49ee0493289" providerId="ADAL" clId="{EC1C5ACA-7F11-40CB-B9D9-BAA27AB510D5}" dt="2019-02-25T04:12:33.655" v="1"/>
          <ac:spMkLst>
            <pc:docMk/>
            <pc:sldMk cId="3484711531" sldId="1113"/>
            <ac:spMk id="12" creationId="{EF3763D7-E162-4873-A59B-4FC642837CB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517" cy="461169"/>
          </a:xfrm>
          <a:prstGeom prst="rect">
            <a:avLst/>
          </a:prstGeom>
        </p:spPr>
        <p:txBody>
          <a:bodyPr vert="horz" lIns="87517" tIns="43759" rIns="87517" bIns="43759" rtlCol="0"/>
          <a:lstStyle>
            <a:lvl1pPr algn="l" eaLnBrk="1" fontAlgn="auto" hangingPunct="1">
              <a:spcBef>
                <a:spcPts val="0"/>
              </a:spcBef>
              <a:spcAft>
                <a:spcPts val="0"/>
              </a:spcAft>
              <a:defRPr sz="1100">
                <a:latin typeface="+mn-lt"/>
              </a:defRPr>
            </a:lvl1pPr>
          </a:lstStyle>
          <a:p>
            <a:pPr>
              <a:defRPr/>
            </a:pPr>
            <a:endParaRPr lang="en-US" dirty="0"/>
          </a:p>
        </p:txBody>
      </p:sp>
      <p:sp>
        <p:nvSpPr>
          <p:cNvPr id="3" name="Date Placeholder 2"/>
          <p:cNvSpPr>
            <a:spLocks noGrp="1"/>
          </p:cNvSpPr>
          <p:nvPr>
            <p:ph type="dt" sz="quarter" idx="1"/>
          </p:nvPr>
        </p:nvSpPr>
        <p:spPr>
          <a:xfrm>
            <a:off x="3971265" y="1"/>
            <a:ext cx="3037517" cy="461169"/>
          </a:xfrm>
          <a:prstGeom prst="rect">
            <a:avLst/>
          </a:prstGeom>
        </p:spPr>
        <p:txBody>
          <a:bodyPr vert="horz" lIns="87517" tIns="43759" rIns="87517" bIns="43759" rtlCol="0"/>
          <a:lstStyle>
            <a:lvl1pPr algn="r" eaLnBrk="1" fontAlgn="auto" hangingPunct="1">
              <a:spcBef>
                <a:spcPts val="0"/>
              </a:spcBef>
              <a:spcAft>
                <a:spcPts val="0"/>
              </a:spcAft>
              <a:defRPr sz="1100">
                <a:latin typeface="+mn-lt"/>
              </a:defRPr>
            </a:lvl1pPr>
          </a:lstStyle>
          <a:p>
            <a:pPr>
              <a:defRPr/>
            </a:pPr>
            <a:fld id="{79E9A910-75AF-944C-B363-148738DF8533}" type="datetimeFigureOut">
              <a:rPr lang="en-US"/>
              <a:pPr>
                <a:defRPr/>
              </a:pPr>
              <a:t>2/24/2019</a:t>
            </a:fld>
            <a:endParaRPr lang="en-US" dirty="0"/>
          </a:p>
        </p:txBody>
      </p:sp>
      <p:sp>
        <p:nvSpPr>
          <p:cNvPr id="4" name="Footer Placeholder 3"/>
          <p:cNvSpPr>
            <a:spLocks noGrp="1"/>
          </p:cNvSpPr>
          <p:nvPr>
            <p:ph type="ftr" sz="quarter" idx="2"/>
          </p:nvPr>
        </p:nvSpPr>
        <p:spPr>
          <a:xfrm>
            <a:off x="0" y="8760743"/>
            <a:ext cx="3037517" cy="461169"/>
          </a:xfrm>
          <a:prstGeom prst="rect">
            <a:avLst/>
          </a:prstGeom>
        </p:spPr>
        <p:txBody>
          <a:bodyPr vert="horz" lIns="87517" tIns="43759" rIns="87517" bIns="43759" rtlCol="0" anchor="b"/>
          <a:lstStyle>
            <a:lvl1pPr algn="l" eaLnBrk="1" fontAlgn="auto" hangingPunct="1">
              <a:spcBef>
                <a:spcPts val="0"/>
              </a:spcBef>
              <a:spcAft>
                <a:spcPts val="0"/>
              </a:spcAft>
              <a:defRPr sz="1100">
                <a:latin typeface="+mn-lt"/>
              </a:defRPr>
            </a:lvl1pPr>
          </a:lstStyle>
          <a:p>
            <a:pPr>
              <a:defRPr/>
            </a:pPr>
            <a:r>
              <a:rPr lang="en-US" dirty="0"/>
              <a:t>Copyright © 2012-2013 Steerwise Inc. All Rights Reserved.</a:t>
            </a:r>
          </a:p>
        </p:txBody>
      </p:sp>
      <p:sp>
        <p:nvSpPr>
          <p:cNvPr id="5" name="Slide Number Placeholder 4"/>
          <p:cNvSpPr>
            <a:spLocks noGrp="1"/>
          </p:cNvSpPr>
          <p:nvPr>
            <p:ph type="sldNum" sz="quarter" idx="3"/>
          </p:nvPr>
        </p:nvSpPr>
        <p:spPr>
          <a:xfrm>
            <a:off x="3971265" y="8760743"/>
            <a:ext cx="3037517" cy="461169"/>
          </a:xfrm>
          <a:prstGeom prst="rect">
            <a:avLst/>
          </a:prstGeom>
        </p:spPr>
        <p:txBody>
          <a:bodyPr vert="horz" wrap="square" lIns="87517" tIns="43759" rIns="87517" bIns="43759" numCol="1" anchor="b" anchorCtr="0" compatLnSpc="1">
            <a:prstTxWarp prst="textNoShape">
              <a:avLst/>
            </a:prstTxWarp>
          </a:bodyPr>
          <a:lstStyle>
            <a:lvl1pPr algn="r" eaLnBrk="1" hangingPunct="1">
              <a:defRPr sz="1100">
                <a:latin typeface="Calibri" charset="0"/>
              </a:defRPr>
            </a:lvl1pPr>
          </a:lstStyle>
          <a:p>
            <a:fld id="{3E581334-EAA8-1346-95CF-82CACA39E11F}" type="slidenum">
              <a:rPr lang="en-US" altLang="en-US"/>
              <a:pPr/>
              <a:t>‹#›</a:t>
            </a:fld>
            <a:endParaRPr lang="en-US" altLang="en-US" dirty="0"/>
          </a:p>
        </p:txBody>
      </p:sp>
    </p:spTree>
    <p:extLst>
      <p:ext uri="{BB962C8B-B14F-4D97-AF65-F5344CB8AC3E}">
        <p14:creationId xmlns:p14="http://schemas.microsoft.com/office/powerpoint/2010/main" val="900218978"/>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517" cy="461169"/>
          </a:xfrm>
          <a:prstGeom prst="rect">
            <a:avLst/>
          </a:prstGeom>
        </p:spPr>
        <p:txBody>
          <a:bodyPr vert="horz" lIns="87517" tIns="43759" rIns="87517" bIns="43759" rtlCol="0"/>
          <a:lstStyle>
            <a:lvl1pPr algn="l" eaLnBrk="1" fontAlgn="auto" hangingPunct="1">
              <a:spcBef>
                <a:spcPts val="0"/>
              </a:spcBef>
              <a:spcAft>
                <a:spcPts val="0"/>
              </a:spcAft>
              <a:defRPr sz="1100">
                <a:latin typeface="+mn-lt"/>
              </a:defRPr>
            </a:lvl1pPr>
          </a:lstStyle>
          <a:p>
            <a:pPr>
              <a:defRPr/>
            </a:pPr>
            <a:endParaRPr lang="en-US" dirty="0"/>
          </a:p>
        </p:txBody>
      </p:sp>
      <p:sp>
        <p:nvSpPr>
          <p:cNvPr id="3" name="Date Placeholder 2"/>
          <p:cNvSpPr>
            <a:spLocks noGrp="1"/>
          </p:cNvSpPr>
          <p:nvPr>
            <p:ph type="dt" idx="1"/>
          </p:nvPr>
        </p:nvSpPr>
        <p:spPr>
          <a:xfrm>
            <a:off x="3971265" y="1"/>
            <a:ext cx="3037517" cy="461169"/>
          </a:xfrm>
          <a:prstGeom prst="rect">
            <a:avLst/>
          </a:prstGeom>
        </p:spPr>
        <p:txBody>
          <a:bodyPr vert="horz" lIns="87517" tIns="43759" rIns="87517" bIns="43759" rtlCol="0"/>
          <a:lstStyle>
            <a:lvl1pPr algn="r" eaLnBrk="1" fontAlgn="auto" hangingPunct="1">
              <a:spcBef>
                <a:spcPts val="0"/>
              </a:spcBef>
              <a:spcAft>
                <a:spcPts val="0"/>
              </a:spcAft>
              <a:defRPr sz="1100">
                <a:latin typeface="+mn-lt"/>
              </a:defRPr>
            </a:lvl1pPr>
          </a:lstStyle>
          <a:p>
            <a:pPr>
              <a:defRPr/>
            </a:pPr>
            <a:fld id="{1F557713-2584-2E4E-8B56-1535F9954B96}" type="datetimeFigureOut">
              <a:rPr lang="en-US"/>
              <a:pPr>
                <a:defRPr/>
              </a:pPr>
              <a:t>2/24/2019</a:t>
            </a:fld>
            <a:endParaRPr lang="en-US" dirty="0"/>
          </a:p>
        </p:txBody>
      </p:sp>
      <p:sp>
        <p:nvSpPr>
          <p:cNvPr id="4" name="Slide Image Placeholder 3"/>
          <p:cNvSpPr>
            <a:spLocks noGrp="1" noRot="1" noChangeAspect="1"/>
          </p:cNvSpPr>
          <p:nvPr>
            <p:ph type="sldImg" idx="2"/>
          </p:nvPr>
        </p:nvSpPr>
        <p:spPr>
          <a:xfrm>
            <a:off x="434975" y="695325"/>
            <a:ext cx="6140450" cy="3454400"/>
          </a:xfrm>
          <a:prstGeom prst="rect">
            <a:avLst/>
          </a:prstGeom>
          <a:noFill/>
          <a:ln w="12700">
            <a:solidFill>
              <a:prstClr val="black"/>
            </a:solidFill>
          </a:ln>
        </p:spPr>
        <p:txBody>
          <a:bodyPr vert="horz" lIns="87517" tIns="43759" rIns="87517" bIns="43759" rtlCol="0" anchor="ctr"/>
          <a:lstStyle/>
          <a:p>
            <a:pPr lvl="0"/>
            <a:endParaRPr lang="en-US" noProof="0" dirty="0"/>
          </a:p>
        </p:txBody>
      </p:sp>
      <p:sp>
        <p:nvSpPr>
          <p:cNvPr id="5" name="Notes Placeholder 4"/>
          <p:cNvSpPr>
            <a:spLocks noGrp="1"/>
          </p:cNvSpPr>
          <p:nvPr>
            <p:ph type="body" sz="quarter" idx="3"/>
          </p:nvPr>
        </p:nvSpPr>
        <p:spPr>
          <a:xfrm>
            <a:off x="700718" y="4381834"/>
            <a:ext cx="5608967" cy="4150519"/>
          </a:xfrm>
          <a:prstGeom prst="rect">
            <a:avLst/>
          </a:prstGeom>
        </p:spPr>
        <p:txBody>
          <a:bodyPr vert="horz" lIns="87517" tIns="43759" rIns="87517" bIns="4375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760743"/>
            <a:ext cx="3037517" cy="461169"/>
          </a:xfrm>
          <a:prstGeom prst="rect">
            <a:avLst/>
          </a:prstGeom>
        </p:spPr>
        <p:txBody>
          <a:bodyPr vert="horz" lIns="87517" tIns="43759" rIns="87517" bIns="43759" rtlCol="0" anchor="b"/>
          <a:lstStyle>
            <a:lvl1pPr algn="l" eaLnBrk="1" fontAlgn="auto" hangingPunct="1">
              <a:spcBef>
                <a:spcPts val="0"/>
              </a:spcBef>
              <a:spcAft>
                <a:spcPts val="0"/>
              </a:spcAft>
              <a:defRPr sz="1100">
                <a:latin typeface="+mn-lt"/>
              </a:defRPr>
            </a:lvl1pPr>
          </a:lstStyle>
          <a:p>
            <a:pPr>
              <a:defRPr/>
            </a:pPr>
            <a:r>
              <a:rPr lang="en-US" dirty="0"/>
              <a:t>Copyright © 2012-2013 Steerwise Inc. All Rights Reserved.</a:t>
            </a:r>
          </a:p>
        </p:txBody>
      </p:sp>
      <p:sp>
        <p:nvSpPr>
          <p:cNvPr id="7" name="Slide Number Placeholder 6"/>
          <p:cNvSpPr>
            <a:spLocks noGrp="1"/>
          </p:cNvSpPr>
          <p:nvPr>
            <p:ph type="sldNum" sz="quarter" idx="5"/>
          </p:nvPr>
        </p:nvSpPr>
        <p:spPr>
          <a:xfrm>
            <a:off x="3971265" y="8760743"/>
            <a:ext cx="3037517" cy="461169"/>
          </a:xfrm>
          <a:prstGeom prst="rect">
            <a:avLst/>
          </a:prstGeom>
        </p:spPr>
        <p:txBody>
          <a:bodyPr vert="horz" wrap="square" lIns="87517" tIns="43759" rIns="87517" bIns="43759" numCol="1" anchor="b" anchorCtr="0" compatLnSpc="1">
            <a:prstTxWarp prst="textNoShape">
              <a:avLst/>
            </a:prstTxWarp>
          </a:bodyPr>
          <a:lstStyle>
            <a:lvl1pPr algn="r" eaLnBrk="1" hangingPunct="1">
              <a:defRPr sz="1100">
                <a:latin typeface="Calibri" charset="0"/>
              </a:defRPr>
            </a:lvl1pPr>
          </a:lstStyle>
          <a:p>
            <a:fld id="{21BB5602-1606-3E44-8161-9BB1E092D49B}" type="slidenum">
              <a:rPr lang="en-US" altLang="en-US"/>
              <a:pPr/>
              <a:t>‹#›</a:t>
            </a:fld>
            <a:endParaRPr lang="en-US" altLang="en-US" dirty="0"/>
          </a:p>
        </p:txBody>
      </p:sp>
    </p:spTree>
    <p:extLst>
      <p:ext uri="{BB962C8B-B14F-4D97-AF65-F5344CB8AC3E}">
        <p14:creationId xmlns:p14="http://schemas.microsoft.com/office/powerpoint/2010/main" val="93839068"/>
      </p:ext>
    </p:extLst>
  </p:cSld>
  <p:clrMap bg1="lt1" tx1="dk1" bg2="lt2" tx2="dk2" accent1="accent1" accent2="accent2" accent3="accent3" accent4="accent4" accent5="accent5" accent6="accent6" hlink="hlink" folHlink="folHlink"/>
  <p:hf hdr="0" dt="0"/>
  <p:notesStyle>
    <a:lvl1pPr algn="l" defTabSz="955675" rtl="0" eaLnBrk="0" fontAlgn="base" hangingPunct="0">
      <a:spcBef>
        <a:spcPct val="30000"/>
      </a:spcBef>
      <a:spcAft>
        <a:spcPct val="0"/>
      </a:spcAft>
      <a:defRPr sz="1300" kern="1200">
        <a:solidFill>
          <a:schemeClr val="tx1"/>
        </a:solidFill>
        <a:latin typeface="+mn-lt"/>
        <a:ea typeface="+mn-ea"/>
        <a:cs typeface="+mn-cs"/>
      </a:defRPr>
    </a:lvl1pPr>
    <a:lvl2pPr marL="476250" algn="l" defTabSz="955675" rtl="0" eaLnBrk="0" fontAlgn="base" hangingPunct="0">
      <a:spcBef>
        <a:spcPct val="30000"/>
      </a:spcBef>
      <a:spcAft>
        <a:spcPct val="0"/>
      </a:spcAft>
      <a:defRPr sz="1300" kern="1200">
        <a:solidFill>
          <a:schemeClr val="tx1"/>
        </a:solidFill>
        <a:latin typeface="+mn-lt"/>
        <a:ea typeface="+mn-ea"/>
        <a:cs typeface="+mn-cs"/>
      </a:defRPr>
    </a:lvl2pPr>
    <a:lvl3pPr marL="955675" algn="l" defTabSz="955675" rtl="0" eaLnBrk="0" fontAlgn="base" hangingPunct="0">
      <a:spcBef>
        <a:spcPct val="30000"/>
      </a:spcBef>
      <a:spcAft>
        <a:spcPct val="0"/>
      </a:spcAft>
      <a:defRPr sz="1300" kern="1200">
        <a:solidFill>
          <a:schemeClr val="tx1"/>
        </a:solidFill>
        <a:latin typeface="+mn-lt"/>
        <a:ea typeface="+mn-ea"/>
        <a:cs typeface="+mn-cs"/>
      </a:defRPr>
    </a:lvl3pPr>
    <a:lvl4pPr marL="1435100" algn="l" defTabSz="955675" rtl="0" eaLnBrk="0" fontAlgn="base" hangingPunct="0">
      <a:spcBef>
        <a:spcPct val="30000"/>
      </a:spcBef>
      <a:spcAft>
        <a:spcPct val="0"/>
      </a:spcAft>
      <a:defRPr sz="1300" kern="1200">
        <a:solidFill>
          <a:schemeClr val="tx1"/>
        </a:solidFill>
        <a:latin typeface="+mn-lt"/>
        <a:ea typeface="+mn-ea"/>
        <a:cs typeface="+mn-cs"/>
      </a:defRPr>
    </a:lvl4pPr>
    <a:lvl5pPr marL="1912938" algn="l" defTabSz="955675" rtl="0" eaLnBrk="0" fontAlgn="base" hangingPunct="0">
      <a:spcBef>
        <a:spcPct val="30000"/>
      </a:spcBef>
      <a:spcAft>
        <a:spcPct val="0"/>
      </a:spcAft>
      <a:defRPr sz="1300" kern="1200">
        <a:solidFill>
          <a:schemeClr val="tx1"/>
        </a:solidFill>
        <a:latin typeface="+mn-lt"/>
        <a:ea typeface="+mn-ea"/>
        <a:cs typeface="+mn-cs"/>
      </a:defRPr>
    </a:lvl5pPr>
    <a:lvl6pPr marL="2394675" algn="l" defTabSz="957870" rtl="0" eaLnBrk="1" latinLnBrk="0" hangingPunct="1">
      <a:defRPr sz="1300" kern="1200">
        <a:solidFill>
          <a:schemeClr val="tx1"/>
        </a:solidFill>
        <a:latin typeface="+mn-lt"/>
        <a:ea typeface="+mn-ea"/>
        <a:cs typeface="+mn-cs"/>
      </a:defRPr>
    </a:lvl6pPr>
    <a:lvl7pPr marL="2873610" algn="l" defTabSz="957870" rtl="0" eaLnBrk="1" latinLnBrk="0" hangingPunct="1">
      <a:defRPr sz="1300" kern="1200">
        <a:solidFill>
          <a:schemeClr val="tx1"/>
        </a:solidFill>
        <a:latin typeface="+mn-lt"/>
        <a:ea typeface="+mn-ea"/>
        <a:cs typeface="+mn-cs"/>
      </a:defRPr>
    </a:lvl7pPr>
    <a:lvl8pPr marL="3352545" algn="l" defTabSz="957870" rtl="0" eaLnBrk="1" latinLnBrk="0" hangingPunct="1">
      <a:defRPr sz="1300" kern="1200">
        <a:solidFill>
          <a:schemeClr val="tx1"/>
        </a:solidFill>
        <a:latin typeface="+mn-lt"/>
        <a:ea typeface="+mn-ea"/>
        <a:cs typeface="+mn-cs"/>
      </a:defRPr>
    </a:lvl8pPr>
    <a:lvl9pPr marL="3831480" algn="l" defTabSz="957870"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xfrm>
            <a:off x="384175" y="688975"/>
            <a:ext cx="6089650" cy="34258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6387"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Copyright © 2012-2013 Steerwise Inc. All Rights Reserved.</a:t>
            </a:r>
          </a:p>
        </p:txBody>
      </p:sp>
      <p:sp>
        <p:nvSpPr>
          <p:cNvPr id="8197"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7ED61DD-51BD-4A6D-B9FB-67FC6B85CD9F}" type="slidenum">
              <a:rPr lang="en-US" altLang="en-US" smtClean="0"/>
              <a:pPr/>
              <a:t>1</a:t>
            </a:fld>
            <a:endParaRPr lang="en-US" altLang="en-US" dirty="0"/>
          </a:p>
        </p:txBody>
      </p:sp>
    </p:spTree>
    <p:extLst>
      <p:ext uri="{BB962C8B-B14F-4D97-AF65-F5344CB8AC3E}">
        <p14:creationId xmlns:p14="http://schemas.microsoft.com/office/powerpoint/2010/main" val="2617677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xfrm>
            <a:off x="384175" y="688975"/>
            <a:ext cx="6089650" cy="34258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6387"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Copyright © 2012-2013 Steerwise Inc. All Rights Reserved.</a:t>
            </a:r>
          </a:p>
        </p:txBody>
      </p:sp>
      <p:sp>
        <p:nvSpPr>
          <p:cNvPr id="8197"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7ED61DD-51BD-4A6D-B9FB-67FC6B85CD9F}" type="slidenum">
              <a:rPr lang="en-US" altLang="en-US" smtClean="0"/>
              <a:pPr/>
              <a:t>2</a:t>
            </a:fld>
            <a:endParaRPr lang="en-US" altLang="en-US" dirty="0"/>
          </a:p>
        </p:txBody>
      </p:sp>
    </p:spTree>
    <p:extLst>
      <p:ext uri="{BB962C8B-B14F-4D97-AF65-F5344CB8AC3E}">
        <p14:creationId xmlns:p14="http://schemas.microsoft.com/office/powerpoint/2010/main" val="2217971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dirty="0"/>
              <a:t>Copyright © 2012-2013 Steerwise Inc. All Rights Reserved.</a:t>
            </a:r>
          </a:p>
        </p:txBody>
      </p:sp>
      <p:sp>
        <p:nvSpPr>
          <p:cNvPr id="5" name="Slide Number Placeholder 4"/>
          <p:cNvSpPr>
            <a:spLocks noGrp="1"/>
          </p:cNvSpPr>
          <p:nvPr>
            <p:ph type="sldNum" sz="quarter" idx="11"/>
          </p:nvPr>
        </p:nvSpPr>
        <p:spPr/>
        <p:txBody>
          <a:bodyPr/>
          <a:lstStyle/>
          <a:p>
            <a:fld id="{21BB5602-1606-3E44-8161-9BB1E092D49B}" type="slidenum">
              <a:rPr lang="en-US" altLang="en-US" smtClean="0"/>
              <a:pPr/>
              <a:t>3</a:t>
            </a:fld>
            <a:endParaRPr lang="en-US" altLang="en-US" dirty="0"/>
          </a:p>
        </p:txBody>
      </p:sp>
    </p:spTree>
    <p:extLst>
      <p:ext uri="{BB962C8B-B14F-4D97-AF65-F5344CB8AC3E}">
        <p14:creationId xmlns:p14="http://schemas.microsoft.com/office/powerpoint/2010/main" val="2448529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6387"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Copyright © 2012-2013 Steerwise Inc. All Rights Reserved.</a:t>
            </a:r>
          </a:p>
        </p:txBody>
      </p:sp>
      <p:sp>
        <p:nvSpPr>
          <p:cNvPr id="8197"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7ED61DD-51BD-4A6D-B9FB-67FC6B85CD9F}" type="slidenum">
              <a:rPr lang="en-US" altLang="en-US" smtClean="0"/>
              <a:pPr/>
              <a:t>4</a:t>
            </a:fld>
            <a:endParaRPr lang="en-US" altLang="en-US" dirty="0"/>
          </a:p>
        </p:txBody>
      </p:sp>
    </p:spTree>
    <p:extLst>
      <p:ext uri="{BB962C8B-B14F-4D97-AF65-F5344CB8AC3E}">
        <p14:creationId xmlns:p14="http://schemas.microsoft.com/office/powerpoint/2010/main" val="319497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6387"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Copyright © 2012-2013 Steerwise Inc. All Rights Reserved.</a:t>
            </a:r>
          </a:p>
        </p:txBody>
      </p:sp>
      <p:sp>
        <p:nvSpPr>
          <p:cNvPr id="8197"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7ED61DD-51BD-4A6D-B9FB-67FC6B85CD9F}" type="slidenum">
              <a:rPr lang="en-US" altLang="en-US" smtClean="0"/>
              <a:pPr/>
              <a:t>9</a:t>
            </a:fld>
            <a:endParaRPr lang="en-US" altLang="en-US" dirty="0"/>
          </a:p>
        </p:txBody>
      </p:sp>
    </p:spTree>
    <p:extLst>
      <p:ext uri="{BB962C8B-B14F-4D97-AF65-F5344CB8AC3E}">
        <p14:creationId xmlns:p14="http://schemas.microsoft.com/office/powerpoint/2010/main" val="1630681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6387"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Copyright © 2012-2013 Steerwise Inc. All Rights Reserved.</a:t>
            </a:r>
          </a:p>
        </p:txBody>
      </p:sp>
      <p:sp>
        <p:nvSpPr>
          <p:cNvPr id="8197"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7ED61DD-51BD-4A6D-B9FB-67FC6B85CD9F}" type="slidenum">
              <a:rPr lang="en-US" altLang="en-US" smtClean="0"/>
              <a:pPr/>
              <a:t>13</a:t>
            </a:fld>
            <a:endParaRPr lang="en-US" altLang="en-US" dirty="0"/>
          </a:p>
        </p:txBody>
      </p:sp>
    </p:spTree>
    <p:extLst>
      <p:ext uri="{BB962C8B-B14F-4D97-AF65-F5344CB8AC3E}">
        <p14:creationId xmlns:p14="http://schemas.microsoft.com/office/powerpoint/2010/main" val="173844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6387"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Copyright © 2012-2013 Steerwise Inc. All Rights Reserved.</a:t>
            </a:r>
          </a:p>
        </p:txBody>
      </p:sp>
      <p:sp>
        <p:nvSpPr>
          <p:cNvPr id="8197"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7ED61DD-51BD-4A6D-B9FB-67FC6B85CD9F}" type="slidenum">
              <a:rPr lang="en-US" altLang="en-US" smtClean="0"/>
              <a:pPr/>
              <a:t>22</a:t>
            </a:fld>
            <a:endParaRPr lang="en-US" altLang="en-US" dirty="0"/>
          </a:p>
        </p:txBody>
      </p:sp>
    </p:spTree>
    <p:extLst>
      <p:ext uri="{BB962C8B-B14F-4D97-AF65-F5344CB8AC3E}">
        <p14:creationId xmlns:p14="http://schemas.microsoft.com/office/powerpoint/2010/main" val="702624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6387"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Copyright © 2012-2013 Steerwise Inc. All Rights Reserved.</a:t>
            </a:r>
          </a:p>
        </p:txBody>
      </p:sp>
      <p:sp>
        <p:nvSpPr>
          <p:cNvPr id="103429"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7012E2B-7B82-45A6-9A5B-D222A7D0CD2C}" type="slidenum">
              <a:rPr lang="en-US" altLang="en-US" smtClean="0"/>
              <a:pPr/>
              <a:t>23</a:t>
            </a:fld>
            <a:endParaRPr lang="en-US" altLang="en-US" dirty="0"/>
          </a:p>
        </p:txBody>
      </p:sp>
    </p:spTree>
    <p:extLst>
      <p:ext uri="{BB962C8B-B14F-4D97-AF65-F5344CB8AC3E}">
        <p14:creationId xmlns:p14="http://schemas.microsoft.com/office/powerpoint/2010/main" val="742907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11430000" y="6630988"/>
            <a:ext cx="647700" cy="227012"/>
          </a:xfrm>
          <a:prstGeom prst="rect">
            <a:avLst/>
          </a:prstGeom>
        </p:spPr>
        <p:txBody>
          <a:bodyPr lIns="91440" tIns="91440" rIns="91440" bIns="91440" anchor="ctr" anchorCtr="0"/>
          <a:lstStyle>
            <a:lvl1pPr algn="ctr">
              <a:defRPr sz="900">
                <a:latin typeface="+mj-lt"/>
              </a:defRPr>
            </a:lvl1pPr>
          </a:lstStyle>
          <a:p>
            <a:fld id="{EF8F64E1-8DCB-A44D-B480-8EAB705BC498}" type="slidenum">
              <a:rPr lang="en-US" altLang="en-US" smtClean="0"/>
              <a:pPr/>
              <a:t>‹#›</a:t>
            </a:fld>
            <a:endParaRPr lang="en-US" altLang="en-US" dirty="0"/>
          </a:p>
        </p:txBody>
      </p:sp>
      <p:sp>
        <p:nvSpPr>
          <p:cNvPr id="10" name="Title 1"/>
          <p:cNvSpPr>
            <a:spLocks noGrp="1"/>
          </p:cNvSpPr>
          <p:nvPr>
            <p:ph type="title" hasCustomPrompt="1"/>
          </p:nvPr>
        </p:nvSpPr>
        <p:spPr>
          <a:xfrm>
            <a:off x="0" y="144621"/>
            <a:ext cx="12186136" cy="443340"/>
          </a:xfrm>
          <a:prstGeom prst="rect">
            <a:avLst/>
          </a:prstGeom>
          <a:noFill/>
        </p:spPr>
        <p:txBody>
          <a:bodyPr lIns="365760" tIns="182880" rIns="365760" bIns="182880" anchor="ctr" anchorCtr="0"/>
          <a:lstStyle>
            <a:lvl1pPr>
              <a:defRPr sz="2400">
                <a:solidFill>
                  <a:schemeClr val="accent2">
                    <a:lumMod val="50000"/>
                  </a:schemeClr>
                </a:solidFill>
                <a:latin typeface="+mj-lt"/>
              </a:defRPr>
            </a:lvl1pPr>
          </a:lstStyle>
          <a:p>
            <a:pPr algn="just"/>
            <a:r>
              <a:rPr lang="en-US" dirty="0">
                <a:solidFill>
                  <a:schemeClr val="tx1">
                    <a:lumMod val="65000"/>
                    <a:lumOff val="35000"/>
                  </a:schemeClr>
                </a:solidFill>
              </a:rPr>
              <a:t>Click to edit Master title style: </a:t>
            </a:r>
            <a:r>
              <a:rPr lang="en-US" dirty="0">
                <a:solidFill>
                  <a:schemeClr val="tx1">
                    <a:lumMod val="50000"/>
                    <a:lumOff val="50000"/>
                  </a:schemeClr>
                </a:solidFill>
              </a:rPr>
              <a:t>Subtitle</a:t>
            </a:r>
          </a:p>
        </p:txBody>
      </p:sp>
      <p:sp>
        <p:nvSpPr>
          <p:cNvPr id="11" name="Content Placeholder 2"/>
          <p:cNvSpPr>
            <a:spLocks noGrp="1"/>
          </p:cNvSpPr>
          <p:nvPr>
            <p:ph idx="1"/>
          </p:nvPr>
        </p:nvSpPr>
        <p:spPr>
          <a:xfrm>
            <a:off x="0" y="761999"/>
            <a:ext cx="12180276" cy="5778927"/>
          </a:xfrm>
          <a:prstGeom prst="rect">
            <a:avLst/>
          </a:prstGeom>
          <a:noFill/>
        </p:spPr>
        <p:txBody>
          <a:bodyPr lIns="365760" tIns="182880" rIns="365760" bIns="182880" anchor="t" anchorCtr="0"/>
          <a:lstStyle>
            <a:lvl1pPr>
              <a:spcBef>
                <a:spcPts val="600"/>
              </a:spcBef>
              <a:spcAft>
                <a:spcPts val="600"/>
              </a:spcAft>
              <a:buClr>
                <a:schemeClr val="tx1">
                  <a:lumMod val="65000"/>
                  <a:lumOff val="35000"/>
                </a:schemeClr>
              </a:buClr>
              <a:buSzPct val="110000"/>
              <a:defRPr sz="2000" baseline="0">
                <a:solidFill>
                  <a:schemeClr val="tx1">
                    <a:lumMod val="65000"/>
                    <a:lumOff val="35000"/>
                  </a:schemeClr>
                </a:solidFill>
              </a:defRPr>
            </a:lvl1pPr>
            <a:lvl2pPr>
              <a:spcBef>
                <a:spcPts val="600"/>
              </a:spcBef>
              <a:spcAft>
                <a:spcPts val="600"/>
              </a:spcAft>
              <a:buClr>
                <a:schemeClr val="tx1">
                  <a:lumMod val="65000"/>
                  <a:lumOff val="35000"/>
                </a:schemeClr>
              </a:buClr>
              <a:buSzPct val="100000"/>
              <a:defRPr sz="1800" baseline="0">
                <a:solidFill>
                  <a:schemeClr val="tx1">
                    <a:lumMod val="65000"/>
                    <a:lumOff val="35000"/>
                  </a:schemeClr>
                </a:solidFill>
              </a:defRPr>
            </a:lvl2pPr>
            <a:lvl3pPr>
              <a:spcBef>
                <a:spcPts val="600"/>
              </a:spcBef>
              <a:spcAft>
                <a:spcPts val="600"/>
              </a:spcAft>
              <a:buClr>
                <a:schemeClr val="tx1">
                  <a:lumMod val="65000"/>
                  <a:lumOff val="35000"/>
                </a:schemeClr>
              </a:buClr>
              <a:buFont typeface="Wingdings" pitchFamily="2" charset="2"/>
              <a:buChar char="ü"/>
              <a:defRPr sz="1600" baseline="0">
                <a:solidFill>
                  <a:schemeClr val="tx1">
                    <a:lumMod val="65000"/>
                    <a:lumOff val="35000"/>
                  </a:schemeClr>
                </a:solidFill>
              </a:defRPr>
            </a:lvl3pPr>
            <a:lvl4pPr>
              <a:spcBef>
                <a:spcPts val="600"/>
              </a:spcBef>
              <a:spcAft>
                <a:spcPts val="600"/>
              </a:spcAft>
              <a:defRPr sz="1400" baseline="0">
                <a:solidFill>
                  <a:schemeClr val="tx1">
                    <a:lumMod val="50000"/>
                    <a:lumOff val="50000"/>
                  </a:schemeClr>
                </a:solidFill>
              </a:defRPr>
            </a:lvl4pPr>
            <a:lvl5pPr>
              <a:spcBef>
                <a:spcPts val="600"/>
              </a:spcBef>
              <a:spcAft>
                <a:spcPts val="600"/>
              </a:spcAft>
              <a:defRPr sz="1200" baseline="0">
                <a:solidFill>
                  <a:schemeClr val="tx1">
                    <a:lumMod val="50000"/>
                    <a:lumOff val="50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5" name="Line 9"/>
          <p:cNvSpPr>
            <a:spLocks noChangeShapeType="1"/>
          </p:cNvSpPr>
          <p:nvPr userDrawn="1"/>
        </p:nvSpPr>
        <p:spPr bwMode="auto">
          <a:xfrm>
            <a:off x="0" y="685800"/>
            <a:ext cx="12192000" cy="0"/>
          </a:xfrm>
          <a:prstGeom prst="line">
            <a:avLst/>
          </a:prstGeom>
          <a:noFill/>
          <a:ln w="3175" cmpd="sng">
            <a:solidFill>
              <a:schemeClr val="bg1">
                <a:lumMod val="85000"/>
              </a:schemeClr>
            </a:solidFill>
            <a:round/>
            <a:headEnd type="none"/>
            <a:tailEnd type="none"/>
          </a:ln>
          <a:effectLst/>
        </p:spPr>
        <p:txBody>
          <a:bodyPr lIns="100335" tIns="50168" rIns="100335" bIns="50168"/>
          <a:lstStyle/>
          <a:p>
            <a:pPr eaLnBrk="1" hangingPunct="1">
              <a:defRPr/>
            </a:pPr>
            <a:endParaRPr lang="en-US" dirty="0"/>
          </a:p>
        </p:txBody>
      </p:sp>
    </p:spTree>
    <p:extLst>
      <p:ext uri="{BB962C8B-B14F-4D97-AF65-F5344CB8AC3E}">
        <p14:creationId xmlns:p14="http://schemas.microsoft.com/office/powerpoint/2010/main" val="549199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EF8F64E1-8DCB-A44D-B480-8EAB705BC498}" type="slidenum">
              <a:rPr lang="en-US" altLang="en-US" smtClean="0"/>
              <a:pPr/>
              <a:t>‹#›</a:t>
            </a:fld>
            <a:endParaRPr lang="en-US" altLang="en-US" dirty="0"/>
          </a:p>
        </p:txBody>
      </p:sp>
      <p:sp>
        <p:nvSpPr>
          <p:cNvPr id="7" name="Title 1"/>
          <p:cNvSpPr>
            <a:spLocks noGrp="1"/>
          </p:cNvSpPr>
          <p:nvPr>
            <p:ph type="title" hasCustomPrompt="1"/>
          </p:nvPr>
        </p:nvSpPr>
        <p:spPr>
          <a:xfrm>
            <a:off x="0" y="144621"/>
            <a:ext cx="12186136" cy="443340"/>
          </a:xfrm>
          <a:prstGeom prst="rect">
            <a:avLst/>
          </a:prstGeom>
          <a:noFill/>
        </p:spPr>
        <p:txBody>
          <a:bodyPr lIns="365760" tIns="182880" rIns="365760" bIns="182880" anchor="ctr" anchorCtr="0"/>
          <a:lstStyle>
            <a:lvl1pPr>
              <a:defRPr sz="2400">
                <a:solidFill>
                  <a:schemeClr val="accent2">
                    <a:lumMod val="50000"/>
                  </a:schemeClr>
                </a:solidFill>
                <a:latin typeface="+mj-lt"/>
              </a:defRPr>
            </a:lvl1pPr>
          </a:lstStyle>
          <a:p>
            <a:pPr algn="just"/>
            <a:r>
              <a:rPr lang="en-US" dirty="0">
                <a:solidFill>
                  <a:schemeClr val="tx1">
                    <a:lumMod val="65000"/>
                    <a:lumOff val="35000"/>
                  </a:schemeClr>
                </a:solidFill>
              </a:rPr>
              <a:t>Click to edit Master title style: </a:t>
            </a:r>
            <a:r>
              <a:rPr lang="en-US" dirty="0">
                <a:solidFill>
                  <a:schemeClr val="tx1">
                    <a:lumMod val="50000"/>
                    <a:lumOff val="50000"/>
                  </a:schemeClr>
                </a:solidFill>
              </a:rPr>
              <a:t>Subtitle</a:t>
            </a:r>
          </a:p>
        </p:txBody>
      </p:sp>
      <p:sp>
        <p:nvSpPr>
          <p:cNvPr id="8" name="Content Placeholder 2"/>
          <p:cNvSpPr>
            <a:spLocks noGrp="1"/>
          </p:cNvSpPr>
          <p:nvPr>
            <p:ph idx="1"/>
          </p:nvPr>
        </p:nvSpPr>
        <p:spPr>
          <a:xfrm>
            <a:off x="0" y="761999"/>
            <a:ext cx="12180276" cy="5778927"/>
          </a:xfrm>
          <a:prstGeom prst="rect">
            <a:avLst/>
          </a:prstGeom>
          <a:noFill/>
        </p:spPr>
        <p:txBody>
          <a:bodyPr lIns="365760" tIns="182880" rIns="365760" bIns="182880" anchor="t" anchorCtr="0"/>
          <a:lstStyle>
            <a:lvl1pPr>
              <a:spcBef>
                <a:spcPts val="600"/>
              </a:spcBef>
              <a:spcAft>
                <a:spcPts val="600"/>
              </a:spcAft>
              <a:buClr>
                <a:schemeClr val="tx1">
                  <a:lumMod val="65000"/>
                  <a:lumOff val="35000"/>
                </a:schemeClr>
              </a:buClr>
              <a:buSzPct val="110000"/>
              <a:defRPr sz="2000" baseline="0">
                <a:solidFill>
                  <a:schemeClr val="tx1">
                    <a:lumMod val="65000"/>
                    <a:lumOff val="35000"/>
                  </a:schemeClr>
                </a:solidFill>
              </a:defRPr>
            </a:lvl1pPr>
            <a:lvl2pPr>
              <a:spcBef>
                <a:spcPts val="600"/>
              </a:spcBef>
              <a:spcAft>
                <a:spcPts val="600"/>
              </a:spcAft>
              <a:buClr>
                <a:schemeClr val="tx1">
                  <a:lumMod val="65000"/>
                  <a:lumOff val="35000"/>
                </a:schemeClr>
              </a:buClr>
              <a:buSzPct val="100000"/>
              <a:defRPr sz="1800" baseline="0">
                <a:solidFill>
                  <a:schemeClr val="tx1">
                    <a:lumMod val="65000"/>
                    <a:lumOff val="35000"/>
                  </a:schemeClr>
                </a:solidFill>
              </a:defRPr>
            </a:lvl2pPr>
            <a:lvl3pPr>
              <a:spcBef>
                <a:spcPts val="600"/>
              </a:spcBef>
              <a:spcAft>
                <a:spcPts val="600"/>
              </a:spcAft>
              <a:buClr>
                <a:schemeClr val="tx1">
                  <a:lumMod val="65000"/>
                  <a:lumOff val="35000"/>
                </a:schemeClr>
              </a:buClr>
              <a:buFont typeface="Wingdings" pitchFamily="2" charset="2"/>
              <a:buChar char="ü"/>
              <a:defRPr sz="1600" baseline="0">
                <a:solidFill>
                  <a:schemeClr val="tx1">
                    <a:lumMod val="65000"/>
                    <a:lumOff val="35000"/>
                  </a:schemeClr>
                </a:solidFill>
              </a:defRPr>
            </a:lvl3pPr>
            <a:lvl4pPr>
              <a:spcBef>
                <a:spcPts val="600"/>
              </a:spcBef>
              <a:spcAft>
                <a:spcPts val="600"/>
              </a:spcAft>
              <a:defRPr sz="1400" baseline="0">
                <a:solidFill>
                  <a:schemeClr val="tx1">
                    <a:lumMod val="50000"/>
                    <a:lumOff val="50000"/>
                  </a:schemeClr>
                </a:solidFill>
              </a:defRPr>
            </a:lvl4pPr>
            <a:lvl5pPr>
              <a:spcBef>
                <a:spcPts val="600"/>
              </a:spcBef>
              <a:spcAft>
                <a:spcPts val="600"/>
              </a:spcAft>
              <a:defRPr sz="1200" baseline="0">
                <a:solidFill>
                  <a:schemeClr val="tx1">
                    <a:lumMod val="50000"/>
                    <a:lumOff val="50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9" name="Line 9"/>
          <p:cNvSpPr>
            <a:spLocks noChangeShapeType="1"/>
          </p:cNvSpPr>
          <p:nvPr userDrawn="1"/>
        </p:nvSpPr>
        <p:spPr bwMode="auto">
          <a:xfrm>
            <a:off x="0" y="685800"/>
            <a:ext cx="12192000" cy="0"/>
          </a:xfrm>
          <a:prstGeom prst="line">
            <a:avLst/>
          </a:prstGeom>
          <a:noFill/>
          <a:ln w="3175" cmpd="sng">
            <a:solidFill>
              <a:schemeClr val="bg1">
                <a:lumMod val="85000"/>
              </a:schemeClr>
            </a:solidFill>
            <a:round/>
            <a:headEnd type="none"/>
            <a:tailEnd type="none"/>
          </a:ln>
          <a:effectLst/>
        </p:spPr>
        <p:txBody>
          <a:bodyPr lIns="100335" tIns="50168" rIns="100335" bIns="50168"/>
          <a:lstStyle/>
          <a:p>
            <a:pPr eaLnBrk="1" hangingPunct="1">
              <a:defRPr/>
            </a:pPr>
            <a:endParaRPr lang="en-US" dirty="0"/>
          </a:p>
        </p:txBody>
      </p:sp>
    </p:spTree>
    <p:extLst>
      <p:ext uri="{BB962C8B-B14F-4D97-AF65-F5344CB8AC3E}">
        <p14:creationId xmlns:p14="http://schemas.microsoft.com/office/powerpoint/2010/main" val="2134863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1430000" y="6630988"/>
            <a:ext cx="647700" cy="227012"/>
          </a:xfrm>
          <a:prstGeom prst="rect">
            <a:avLst/>
          </a:prstGeom>
        </p:spPr>
        <p:txBody>
          <a:bodyPr lIns="91440" tIns="91440" rIns="91440" bIns="91440" anchor="ctr" anchorCtr="0"/>
          <a:lstStyle>
            <a:lvl1pPr algn="ctr">
              <a:defRPr sz="900">
                <a:latin typeface="+mj-lt"/>
              </a:defRPr>
            </a:lvl1pPr>
          </a:lstStyle>
          <a:p>
            <a:fld id="{EF8F64E1-8DCB-A44D-B480-8EAB705BC498}" type="slidenum">
              <a:rPr lang="en-US" altLang="en-US" smtClean="0"/>
              <a:pPr/>
              <a:t>‹#›</a:t>
            </a:fld>
            <a:endParaRPr lang="en-US" altLang="en-US" dirty="0"/>
          </a:p>
        </p:txBody>
      </p:sp>
      <p:sp>
        <p:nvSpPr>
          <p:cNvPr id="8" name="Line 9"/>
          <p:cNvSpPr>
            <a:spLocks noChangeShapeType="1"/>
          </p:cNvSpPr>
          <p:nvPr userDrawn="1"/>
        </p:nvSpPr>
        <p:spPr bwMode="auto">
          <a:xfrm>
            <a:off x="0" y="685800"/>
            <a:ext cx="12192000" cy="0"/>
          </a:xfrm>
          <a:prstGeom prst="line">
            <a:avLst/>
          </a:prstGeom>
          <a:noFill/>
          <a:ln w="3175" cmpd="sng">
            <a:solidFill>
              <a:schemeClr val="bg1">
                <a:lumMod val="85000"/>
              </a:schemeClr>
            </a:solidFill>
            <a:round/>
            <a:headEnd type="none"/>
            <a:tailEnd type="none"/>
          </a:ln>
          <a:effectLst/>
        </p:spPr>
        <p:txBody>
          <a:bodyPr lIns="100335" tIns="50168" rIns="100335" bIns="50168"/>
          <a:lstStyle/>
          <a:p>
            <a:pPr eaLnBrk="1" hangingPunct="1">
              <a:defRPr/>
            </a:pPr>
            <a:endParaRPr lang="en-US" dirty="0"/>
          </a:p>
        </p:txBody>
      </p:sp>
      <p:sp>
        <p:nvSpPr>
          <p:cNvPr id="9" name="Title 1"/>
          <p:cNvSpPr>
            <a:spLocks noGrp="1"/>
          </p:cNvSpPr>
          <p:nvPr>
            <p:ph type="title" hasCustomPrompt="1"/>
          </p:nvPr>
        </p:nvSpPr>
        <p:spPr>
          <a:xfrm>
            <a:off x="0" y="144621"/>
            <a:ext cx="12186136" cy="443340"/>
          </a:xfrm>
          <a:prstGeom prst="rect">
            <a:avLst/>
          </a:prstGeom>
          <a:noFill/>
        </p:spPr>
        <p:txBody>
          <a:bodyPr lIns="365760" tIns="182880" rIns="365760" bIns="182880" anchor="ctr" anchorCtr="0"/>
          <a:lstStyle>
            <a:lvl1pPr>
              <a:defRPr sz="2400">
                <a:solidFill>
                  <a:schemeClr val="accent2">
                    <a:lumMod val="50000"/>
                  </a:schemeClr>
                </a:solidFill>
                <a:latin typeface="+mj-lt"/>
              </a:defRPr>
            </a:lvl1pPr>
          </a:lstStyle>
          <a:p>
            <a:pPr algn="just"/>
            <a:r>
              <a:rPr lang="en-US" dirty="0">
                <a:solidFill>
                  <a:schemeClr val="tx1">
                    <a:lumMod val="65000"/>
                    <a:lumOff val="35000"/>
                  </a:schemeClr>
                </a:solidFill>
              </a:rPr>
              <a:t>Click to edit Master title style: </a:t>
            </a:r>
            <a:r>
              <a:rPr lang="en-US" dirty="0">
                <a:solidFill>
                  <a:schemeClr val="tx1">
                    <a:lumMod val="50000"/>
                    <a:lumOff val="50000"/>
                  </a:schemeClr>
                </a:solidFill>
              </a:rPr>
              <a:t>Subtitle</a:t>
            </a:r>
          </a:p>
        </p:txBody>
      </p:sp>
      <p:sp>
        <p:nvSpPr>
          <p:cNvPr id="10" name="Content Placeholder 2"/>
          <p:cNvSpPr>
            <a:spLocks noGrp="1"/>
          </p:cNvSpPr>
          <p:nvPr>
            <p:ph idx="1"/>
          </p:nvPr>
        </p:nvSpPr>
        <p:spPr>
          <a:xfrm>
            <a:off x="0" y="761999"/>
            <a:ext cx="12180276" cy="5778927"/>
          </a:xfrm>
          <a:prstGeom prst="rect">
            <a:avLst/>
          </a:prstGeom>
          <a:noFill/>
        </p:spPr>
        <p:txBody>
          <a:bodyPr lIns="365760" tIns="182880" rIns="365760" bIns="182880" anchor="t" anchorCtr="0"/>
          <a:lstStyle>
            <a:lvl1pPr>
              <a:spcBef>
                <a:spcPts val="600"/>
              </a:spcBef>
              <a:spcAft>
                <a:spcPts val="600"/>
              </a:spcAft>
              <a:buClr>
                <a:schemeClr val="tx1">
                  <a:lumMod val="65000"/>
                  <a:lumOff val="35000"/>
                </a:schemeClr>
              </a:buClr>
              <a:buSzPct val="110000"/>
              <a:defRPr sz="2000" baseline="0">
                <a:solidFill>
                  <a:schemeClr val="tx1">
                    <a:lumMod val="65000"/>
                    <a:lumOff val="35000"/>
                  </a:schemeClr>
                </a:solidFill>
              </a:defRPr>
            </a:lvl1pPr>
            <a:lvl2pPr>
              <a:spcBef>
                <a:spcPts val="600"/>
              </a:spcBef>
              <a:spcAft>
                <a:spcPts val="600"/>
              </a:spcAft>
              <a:buClr>
                <a:schemeClr val="tx1">
                  <a:lumMod val="65000"/>
                  <a:lumOff val="35000"/>
                </a:schemeClr>
              </a:buClr>
              <a:buSzPct val="100000"/>
              <a:defRPr sz="1800" baseline="0">
                <a:solidFill>
                  <a:schemeClr val="tx1">
                    <a:lumMod val="65000"/>
                    <a:lumOff val="35000"/>
                  </a:schemeClr>
                </a:solidFill>
              </a:defRPr>
            </a:lvl2pPr>
            <a:lvl3pPr>
              <a:spcBef>
                <a:spcPts val="600"/>
              </a:spcBef>
              <a:spcAft>
                <a:spcPts val="600"/>
              </a:spcAft>
              <a:buClr>
                <a:schemeClr val="tx1">
                  <a:lumMod val="65000"/>
                  <a:lumOff val="35000"/>
                </a:schemeClr>
              </a:buClr>
              <a:buFont typeface="Wingdings" pitchFamily="2" charset="2"/>
              <a:buChar char="ü"/>
              <a:defRPr sz="1600" baseline="0">
                <a:solidFill>
                  <a:schemeClr val="tx1">
                    <a:lumMod val="65000"/>
                    <a:lumOff val="35000"/>
                  </a:schemeClr>
                </a:solidFill>
              </a:defRPr>
            </a:lvl3pPr>
            <a:lvl4pPr>
              <a:spcBef>
                <a:spcPts val="600"/>
              </a:spcBef>
              <a:spcAft>
                <a:spcPts val="600"/>
              </a:spcAft>
              <a:defRPr sz="1400" baseline="0">
                <a:solidFill>
                  <a:schemeClr val="tx1">
                    <a:lumMod val="50000"/>
                    <a:lumOff val="50000"/>
                  </a:schemeClr>
                </a:solidFill>
              </a:defRPr>
            </a:lvl4pPr>
            <a:lvl5pPr>
              <a:spcBef>
                <a:spcPts val="600"/>
              </a:spcBef>
              <a:spcAft>
                <a:spcPts val="600"/>
              </a:spcAft>
              <a:defRPr sz="1200" baseline="0">
                <a:solidFill>
                  <a:schemeClr val="tx1">
                    <a:lumMod val="50000"/>
                    <a:lumOff val="50000"/>
                  </a:schemeClr>
                </a:solidFill>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018602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5E9A8D3-2D28-474C-81B9-14B02B473911}" type="slidenum">
              <a:rPr lang="en-US" smtClean="0"/>
              <a:t>‹#›</a:t>
            </a:fld>
            <a:endParaRPr lang="en-US" dirty="0"/>
          </a:p>
        </p:txBody>
      </p:sp>
    </p:spTree>
    <p:extLst>
      <p:ext uri="{BB962C8B-B14F-4D97-AF65-F5344CB8AC3E}">
        <p14:creationId xmlns:p14="http://schemas.microsoft.com/office/powerpoint/2010/main" val="288591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1" y="2130433"/>
            <a:ext cx="10363200" cy="1470025"/>
          </a:xfrm>
          <a:prstGeom prst="rect">
            <a:avLst/>
          </a:prstGeom>
        </p:spPr>
        <p:txBody>
          <a:bodyPr/>
          <a:lstStyle>
            <a:lvl1pPr>
              <a:defRPr>
                <a:latin typeface="+mn-lt"/>
              </a:defRPr>
            </a:lvl1pPr>
          </a:lstStyle>
          <a:p>
            <a:r>
              <a:rPr lang="en-US"/>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latin typeface="+mn-lt"/>
              </a:defRPr>
            </a:lvl1pPr>
            <a:lvl2pPr marL="478935" indent="0" algn="ctr">
              <a:buNone/>
              <a:defRPr>
                <a:solidFill>
                  <a:schemeClr val="tx1">
                    <a:tint val="75000"/>
                  </a:schemeClr>
                </a:solidFill>
              </a:defRPr>
            </a:lvl2pPr>
            <a:lvl3pPr marL="957870" indent="0" algn="ctr">
              <a:buNone/>
              <a:defRPr>
                <a:solidFill>
                  <a:schemeClr val="tx1">
                    <a:tint val="75000"/>
                  </a:schemeClr>
                </a:solidFill>
              </a:defRPr>
            </a:lvl3pPr>
            <a:lvl4pPr marL="1436805" indent="0" algn="ctr">
              <a:buNone/>
              <a:defRPr>
                <a:solidFill>
                  <a:schemeClr val="tx1">
                    <a:tint val="75000"/>
                  </a:schemeClr>
                </a:solidFill>
              </a:defRPr>
            </a:lvl4pPr>
            <a:lvl5pPr marL="1915740" indent="0" algn="ctr">
              <a:buNone/>
              <a:defRPr>
                <a:solidFill>
                  <a:schemeClr val="tx1">
                    <a:tint val="75000"/>
                  </a:schemeClr>
                </a:solidFill>
              </a:defRPr>
            </a:lvl5pPr>
            <a:lvl6pPr marL="2394675" indent="0" algn="ctr">
              <a:buNone/>
              <a:defRPr>
                <a:solidFill>
                  <a:schemeClr val="tx1">
                    <a:tint val="75000"/>
                  </a:schemeClr>
                </a:solidFill>
              </a:defRPr>
            </a:lvl6pPr>
            <a:lvl7pPr marL="2873610" indent="0" algn="ctr">
              <a:buNone/>
              <a:defRPr>
                <a:solidFill>
                  <a:schemeClr val="tx1">
                    <a:tint val="75000"/>
                  </a:schemeClr>
                </a:solidFill>
              </a:defRPr>
            </a:lvl7pPr>
            <a:lvl8pPr marL="3352545" indent="0" algn="ctr">
              <a:buNone/>
              <a:defRPr>
                <a:solidFill>
                  <a:schemeClr val="tx1">
                    <a:tint val="75000"/>
                  </a:schemeClr>
                </a:solidFill>
              </a:defRPr>
            </a:lvl8pPr>
            <a:lvl9pPr marL="3831480" indent="0" algn="ctr">
              <a:buNone/>
              <a:defRPr>
                <a:solidFill>
                  <a:schemeClr val="tx1">
                    <a:tint val="75000"/>
                  </a:schemeClr>
                </a:solidFill>
              </a:defRPr>
            </a:lvl9pPr>
          </a:lstStyle>
          <a:p>
            <a:r>
              <a:rPr lang="en-US"/>
              <a:t>Click to edit Master subtitle style</a:t>
            </a:r>
          </a:p>
        </p:txBody>
      </p:sp>
      <p:sp>
        <p:nvSpPr>
          <p:cNvPr id="5" name="Slide Number Placeholder 5"/>
          <p:cNvSpPr>
            <a:spLocks noGrp="1"/>
          </p:cNvSpPr>
          <p:nvPr>
            <p:ph type="sldNum" sz="quarter" idx="11"/>
          </p:nvPr>
        </p:nvSpPr>
        <p:spPr>
          <a:xfrm>
            <a:off x="10691284" y="6630988"/>
            <a:ext cx="1157816" cy="227012"/>
          </a:xfrm>
          <a:prstGeom prst="rect">
            <a:avLst/>
          </a:prstGeom>
        </p:spPr>
        <p:txBody>
          <a:bodyPr/>
          <a:lstStyle>
            <a:lvl1pPr>
              <a:defRPr/>
            </a:lvl1pPr>
          </a:lstStyle>
          <a:p>
            <a:fld id="{03D7AF1A-147A-EC4E-8D5B-683C9D4CC825}" type="slidenum">
              <a:rPr lang="en-US" altLang="en-US"/>
              <a:pPr/>
              <a:t>‹#›</a:t>
            </a:fld>
            <a:endParaRPr lang="en-US" altLang="en-US"/>
          </a:p>
        </p:txBody>
      </p:sp>
    </p:spTree>
    <p:extLst>
      <p:ext uri="{BB962C8B-B14F-4D97-AF65-F5344CB8AC3E}">
        <p14:creationId xmlns:p14="http://schemas.microsoft.com/office/powerpoint/2010/main" val="24075241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3" name="Slide Number Placeholder 5"/>
          <p:cNvSpPr>
            <a:spLocks noGrp="1"/>
          </p:cNvSpPr>
          <p:nvPr>
            <p:ph type="sldNum" sz="quarter" idx="11"/>
          </p:nvPr>
        </p:nvSpPr>
        <p:spPr/>
        <p:txBody>
          <a:bodyPr/>
          <a:lstStyle>
            <a:lvl1pPr>
              <a:defRPr/>
            </a:lvl1pPr>
          </a:lstStyle>
          <a:p>
            <a:fld id="{EF8F64E1-8DCB-A44D-B480-8EAB705BC498}" type="slidenum">
              <a:rPr lang="en-US" altLang="en-US"/>
              <a:pPr/>
              <a:t>‹#›</a:t>
            </a:fld>
            <a:endParaRPr lang="en-US" altLang="en-US" dirty="0"/>
          </a:p>
        </p:txBody>
      </p:sp>
    </p:spTree>
    <p:extLst>
      <p:ext uri="{BB962C8B-B14F-4D97-AF65-F5344CB8AC3E}">
        <p14:creationId xmlns:p14="http://schemas.microsoft.com/office/powerpoint/2010/main" val="2702505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6629398"/>
            <a:ext cx="12192000" cy="2391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335" tIns="50168" rIns="100335" bIns="50168" anchor="ctr"/>
          <a:lstStyle/>
          <a:p>
            <a:pPr algn="ctr" eaLnBrk="1" hangingPunct="1">
              <a:defRPr/>
            </a:pPr>
            <a:endParaRPr lang="en-US" sz="2600" i="1" dirty="0">
              <a:solidFill>
                <a:schemeClr val="accent2">
                  <a:lumMod val="20000"/>
                  <a:lumOff val="80000"/>
                </a:schemeClr>
              </a:solidFill>
            </a:endParaRPr>
          </a:p>
        </p:txBody>
      </p:sp>
      <p:sp>
        <p:nvSpPr>
          <p:cNvPr id="9" name="fc" descr="ll PROTECTED 関係者外秘"/>
          <p:cNvSpPr txBox="1"/>
          <p:nvPr userDrawn="1"/>
        </p:nvSpPr>
        <p:spPr>
          <a:xfrm>
            <a:off x="0" y="6642100"/>
            <a:ext cx="12192000" cy="215444"/>
          </a:xfrm>
          <a:prstGeom prst="rect">
            <a:avLst/>
          </a:prstGeom>
          <a:solidFill>
            <a:schemeClr val="bg1">
              <a:lumMod val="85000"/>
            </a:schemeClr>
          </a:solidFill>
        </p:spPr>
        <p:txBody>
          <a:bodyPr vert="horz" wrap="square" rtlCol="0">
            <a:spAutoFit/>
          </a:bodyPr>
          <a:lstStyle/>
          <a:p>
            <a:pPr algn="ctr">
              <a:spcAft>
                <a:spcPts val="1200"/>
              </a:spcAft>
            </a:pPr>
            <a:r>
              <a:rPr lang="en-US" sz="800" b="0" i="1" u="none" spc="0" baseline="0" dirty="0">
                <a:solidFill>
                  <a:schemeClr val="tx1">
                    <a:lumMod val="50000"/>
                    <a:lumOff val="50000"/>
                  </a:schemeClr>
                </a:solidFill>
                <a:latin typeface="+mj-lt"/>
              </a:rPr>
              <a:t>Confidential to Steerwise and Toyota Motor Credit Corporation</a:t>
            </a:r>
          </a:p>
        </p:txBody>
      </p:sp>
      <p:sp>
        <p:nvSpPr>
          <p:cNvPr id="10" name="Slide Number Placeholder 5"/>
          <p:cNvSpPr>
            <a:spLocks noGrp="1"/>
          </p:cNvSpPr>
          <p:nvPr>
            <p:ph type="sldNum" sz="quarter" idx="4"/>
          </p:nvPr>
        </p:nvSpPr>
        <p:spPr>
          <a:xfrm>
            <a:off x="11430000" y="6653451"/>
            <a:ext cx="571500" cy="204549"/>
          </a:xfrm>
          <a:prstGeom prst="rect">
            <a:avLst/>
          </a:prstGeom>
        </p:spPr>
        <p:txBody>
          <a:bodyPr lIns="91440" tIns="91440" rIns="91440" bIns="91440" anchor="ctr" anchorCtr="0"/>
          <a:lstStyle>
            <a:lvl1pPr algn="ctr">
              <a:defRPr sz="900" b="0" i="1">
                <a:solidFill>
                  <a:schemeClr val="tx1">
                    <a:lumMod val="50000"/>
                    <a:lumOff val="50000"/>
                  </a:schemeClr>
                </a:solidFill>
                <a:latin typeface="+mj-lt"/>
              </a:defRPr>
            </a:lvl1pPr>
          </a:lstStyle>
          <a:p>
            <a:fld id="{EF8F64E1-8DCB-A44D-B480-8EAB705BC498}" type="slidenum">
              <a:rPr lang="en-US" altLang="en-US" smtClean="0"/>
              <a:pPr/>
              <a:t>‹#›</a:t>
            </a:fld>
            <a:endParaRPr lang="en-US" altLang="en-US" dirty="0"/>
          </a:p>
        </p:txBody>
      </p:sp>
      <p:pic>
        <p:nvPicPr>
          <p:cNvPr id="3" name="Picture 2"/>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324964" y="6641644"/>
            <a:ext cx="590909" cy="193893"/>
          </a:xfrm>
          <a:prstGeom prst="rect">
            <a:avLst/>
          </a:prstGeom>
          <a:effectLst>
            <a:outerShdw blurRad="254000" sx="160000" sy="160000" algn="ctr" rotWithShape="0">
              <a:schemeClr val="bg1"/>
            </a:outerShdw>
          </a:effectLst>
        </p:spPr>
      </p:pic>
    </p:spTree>
  </p:cSld>
  <p:clrMap bg1="lt1" tx1="dk1" bg2="lt2" tx2="dk2" accent1="accent1" accent2="accent2" accent3="accent3" accent4="accent4" accent5="accent5" accent6="accent6" hlink="hlink" folHlink="folHlink"/>
  <p:sldLayoutIdLst>
    <p:sldLayoutId id="2147484626" r:id="rId1"/>
    <p:sldLayoutId id="2147484628" r:id="rId2"/>
    <p:sldLayoutId id="2147484611" r:id="rId3"/>
    <p:sldLayoutId id="2147484627" r:id="rId4"/>
    <p:sldLayoutId id="2147484629" r:id="rId5"/>
    <p:sldLayoutId id="2147484630" r:id="rId6"/>
  </p:sldLayoutIdLst>
  <p:hf hdr="0" dt="0"/>
  <p:txStyles>
    <p:titleStyle>
      <a:lvl1pPr algn="l" rtl="0" eaLnBrk="0" fontAlgn="base" hangingPunct="0">
        <a:spcBef>
          <a:spcPct val="0"/>
        </a:spcBef>
        <a:spcAft>
          <a:spcPct val="0"/>
        </a:spcAft>
        <a:defRPr lang="en-US" sz="3100" b="1" kern="1200" dirty="0">
          <a:solidFill>
            <a:srgbClr val="404040"/>
          </a:solidFill>
          <a:latin typeface="+mn-lt"/>
          <a:ea typeface="+mj-ea"/>
          <a:cs typeface="+mj-cs"/>
        </a:defRPr>
      </a:lvl1pPr>
      <a:lvl2pPr algn="l" rtl="0" eaLnBrk="0" fontAlgn="base" hangingPunct="0">
        <a:spcBef>
          <a:spcPct val="0"/>
        </a:spcBef>
        <a:spcAft>
          <a:spcPct val="0"/>
        </a:spcAft>
        <a:defRPr sz="3100" b="1">
          <a:solidFill>
            <a:srgbClr val="404040"/>
          </a:solidFill>
          <a:latin typeface="Garamond" pitchFamily="18" charset="0"/>
        </a:defRPr>
      </a:lvl2pPr>
      <a:lvl3pPr algn="l" rtl="0" eaLnBrk="0" fontAlgn="base" hangingPunct="0">
        <a:spcBef>
          <a:spcPct val="0"/>
        </a:spcBef>
        <a:spcAft>
          <a:spcPct val="0"/>
        </a:spcAft>
        <a:defRPr sz="3100" b="1">
          <a:solidFill>
            <a:srgbClr val="404040"/>
          </a:solidFill>
          <a:latin typeface="Garamond" pitchFamily="18" charset="0"/>
        </a:defRPr>
      </a:lvl3pPr>
      <a:lvl4pPr algn="l" rtl="0" eaLnBrk="0" fontAlgn="base" hangingPunct="0">
        <a:spcBef>
          <a:spcPct val="0"/>
        </a:spcBef>
        <a:spcAft>
          <a:spcPct val="0"/>
        </a:spcAft>
        <a:defRPr sz="3100" b="1">
          <a:solidFill>
            <a:srgbClr val="404040"/>
          </a:solidFill>
          <a:latin typeface="Garamond" pitchFamily="18" charset="0"/>
        </a:defRPr>
      </a:lvl4pPr>
      <a:lvl5pPr algn="l" rtl="0" eaLnBrk="0" fontAlgn="base" hangingPunct="0">
        <a:spcBef>
          <a:spcPct val="0"/>
        </a:spcBef>
        <a:spcAft>
          <a:spcPct val="0"/>
        </a:spcAft>
        <a:defRPr sz="3100" b="1">
          <a:solidFill>
            <a:srgbClr val="404040"/>
          </a:solidFill>
          <a:latin typeface="Garamond" pitchFamily="18" charset="0"/>
        </a:defRPr>
      </a:lvl5pPr>
      <a:lvl6pPr marL="478935" algn="l" rtl="0" fontAlgn="base">
        <a:spcBef>
          <a:spcPct val="0"/>
        </a:spcBef>
        <a:spcAft>
          <a:spcPct val="0"/>
        </a:spcAft>
        <a:defRPr sz="2900" b="1">
          <a:solidFill>
            <a:schemeClr val="bg1"/>
          </a:solidFill>
          <a:latin typeface="Arial Rounded MT Bold" pitchFamily="34" charset="0"/>
        </a:defRPr>
      </a:lvl6pPr>
      <a:lvl7pPr marL="957870" algn="l" rtl="0" fontAlgn="base">
        <a:spcBef>
          <a:spcPct val="0"/>
        </a:spcBef>
        <a:spcAft>
          <a:spcPct val="0"/>
        </a:spcAft>
        <a:defRPr sz="2900" b="1">
          <a:solidFill>
            <a:schemeClr val="bg1"/>
          </a:solidFill>
          <a:latin typeface="Arial Rounded MT Bold" pitchFamily="34" charset="0"/>
        </a:defRPr>
      </a:lvl7pPr>
      <a:lvl8pPr marL="1436805" algn="l" rtl="0" fontAlgn="base">
        <a:spcBef>
          <a:spcPct val="0"/>
        </a:spcBef>
        <a:spcAft>
          <a:spcPct val="0"/>
        </a:spcAft>
        <a:defRPr sz="2900" b="1">
          <a:solidFill>
            <a:schemeClr val="bg1"/>
          </a:solidFill>
          <a:latin typeface="Arial Rounded MT Bold" pitchFamily="34" charset="0"/>
        </a:defRPr>
      </a:lvl8pPr>
      <a:lvl9pPr marL="1915740" algn="l" rtl="0" fontAlgn="base">
        <a:spcBef>
          <a:spcPct val="0"/>
        </a:spcBef>
        <a:spcAft>
          <a:spcPct val="0"/>
        </a:spcAft>
        <a:defRPr sz="2900" b="1">
          <a:solidFill>
            <a:schemeClr val="bg1"/>
          </a:solidFill>
          <a:latin typeface="Arial Rounded MT Bold" pitchFamily="34" charset="0"/>
        </a:defRPr>
      </a:lvl9pPr>
    </p:titleStyle>
    <p:bodyStyle>
      <a:lvl1pPr marL="357188" indent="-358775" algn="l" rtl="0" eaLnBrk="0" fontAlgn="base" hangingPunct="0">
        <a:spcBef>
          <a:spcPct val="20000"/>
        </a:spcBef>
        <a:spcAft>
          <a:spcPct val="0"/>
        </a:spcAft>
        <a:buFont typeface="Arial" charset="0"/>
        <a:buChar char="•"/>
        <a:defRPr sz="3400" kern="1200">
          <a:solidFill>
            <a:schemeClr val="tx1"/>
          </a:solidFill>
          <a:latin typeface="+mn-lt"/>
          <a:ea typeface="+mn-ea"/>
          <a:cs typeface="+mn-cs"/>
        </a:defRPr>
      </a:lvl1pPr>
      <a:lvl2pPr marL="776288" indent="-298450" algn="l" rtl="0" eaLnBrk="0" fontAlgn="base" hangingPunct="0">
        <a:spcBef>
          <a:spcPct val="20000"/>
        </a:spcBef>
        <a:spcAft>
          <a:spcPct val="0"/>
        </a:spcAft>
        <a:buFont typeface="Wingdings" charset="2"/>
        <a:buChar char="Ø"/>
        <a:defRPr sz="2900" kern="1200">
          <a:solidFill>
            <a:schemeClr val="tx1"/>
          </a:solidFill>
          <a:latin typeface="+mn-lt"/>
          <a:ea typeface="+mn-ea"/>
          <a:cs typeface="+mn-cs"/>
        </a:defRPr>
      </a:lvl2pPr>
      <a:lvl3pPr marL="1195388" indent="-238125" algn="l" rtl="0" eaLnBrk="0" fontAlgn="base" hangingPunct="0">
        <a:spcBef>
          <a:spcPct val="20000"/>
        </a:spcBef>
        <a:spcAft>
          <a:spcPct val="0"/>
        </a:spcAft>
        <a:buFont typeface="Arial" charset="0"/>
        <a:buChar char="•"/>
        <a:defRPr sz="2500" kern="1200">
          <a:solidFill>
            <a:schemeClr val="tx1"/>
          </a:solidFill>
          <a:latin typeface="+mn-lt"/>
          <a:ea typeface="+mn-ea"/>
          <a:cs typeface="+mn-cs"/>
        </a:defRPr>
      </a:lvl3pPr>
      <a:lvl4pPr marL="1673225" indent="-238125" algn="l" rtl="0" eaLnBrk="0" fontAlgn="base" hangingPunct="0">
        <a:spcBef>
          <a:spcPct val="20000"/>
        </a:spcBef>
        <a:spcAft>
          <a:spcPct val="0"/>
        </a:spcAft>
        <a:buFont typeface="Wingdings" charset="2"/>
        <a:buChar char="Ø"/>
        <a:defRPr sz="2100" kern="1200">
          <a:solidFill>
            <a:schemeClr val="tx1"/>
          </a:solidFill>
          <a:latin typeface="+mn-lt"/>
          <a:ea typeface="+mn-ea"/>
          <a:cs typeface="+mn-cs"/>
        </a:defRPr>
      </a:lvl4pPr>
      <a:lvl5pPr marL="2152650" indent="-238125" algn="l" rtl="0" eaLnBrk="0" fontAlgn="base" hangingPunct="0">
        <a:spcBef>
          <a:spcPct val="20000"/>
        </a:spcBef>
        <a:spcAft>
          <a:spcPct val="0"/>
        </a:spcAft>
        <a:buFont typeface="Arial" charset="0"/>
        <a:buChar char="•"/>
        <a:defRPr sz="2100" kern="1200">
          <a:solidFill>
            <a:schemeClr val="tx1"/>
          </a:solidFill>
          <a:latin typeface="+mn-lt"/>
          <a:ea typeface="+mn-ea"/>
          <a:cs typeface="+mn-cs"/>
        </a:defRPr>
      </a:lvl5pPr>
      <a:lvl6pPr marL="2634143" indent="-239467" algn="l" defTabSz="957870"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13077" indent="-239467" algn="l" defTabSz="957870"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592012" indent="-239467" algn="l" defTabSz="957870"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70948" indent="-239467" algn="l" defTabSz="957870" rtl="0" eaLnBrk="1" latinLnBrk="0" hangingPunct="1">
        <a:spcBef>
          <a:spcPct val="20000"/>
        </a:spcBef>
        <a:buFont typeface="Arial" pitchFamily="34" charset="0"/>
        <a:buChar char="•"/>
        <a:defRPr sz="2100" kern="1200">
          <a:solidFill>
            <a:schemeClr val="tx1"/>
          </a:solidFill>
          <a:latin typeface="+mn-lt"/>
          <a:ea typeface="+mn-ea"/>
          <a:cs typeface="+mn-cs"/>
        </a:defRPr>
      </a:lvl9pPr>
    </p:bodyStyle>
    <p:otherStyle>
      <a:defPPr>
        <a:defRPr lang="en-US"/>
      </a:defPPr>
      <a:lvl1pPr marL="0" algn="l" defTabSz="957870" rtl="0" eaLnBrk="1" latinLnBrk="0" hangingPunct="1">
        <a:defRPr sz="1900" kern="1200">
          <a:solidFill>
            <a:schemeClr val="tx1"/>
          </a:solidFill>
          <a:latin typeface="+mn-lt"/>
          <a:ea typeface="+mn-ea"/>
          <a:cs typeface="+mn-cs"/>
        </a:defRPr>
      </a:lvl1pPr>
      <a:lvl2pPr marL="478935" algn="l" defTabSz="957870" rtl="0" eaLnBrk="1" latinLnBrk="0" hangingPunct="1">
        <a:defRPr sz="1900" kern="1200">
          <a:solidFill>
            <a:schemeClr val="tx1"/>
          </a:solidFill>
          <a:latin typeface="+mn-lt"/>
          <a:ea typeface="+mn-ea"/>
          <a:cs typeface="+mn-cs"/>
        </a:defRPr>
      </a:lvl2pPr>
      <a:lvl3pPr marL="957870" algn="l" defTabSz="957870" rtl="0" eaLnBrk="1" latinLnBrk="0" hangingPunct="1">
        <a:defRPr sz="1900" kern="1200">
          <a:solidFill>
            <a:schemeClr val="tx1"/>
          </a:solidFill>
          <a:latin typeface="+mn-lt"/>
          <a:ea typeface="+mn-ea"/>
          <a:cs typeface="+mn-cs"/>
        </a:defRPr>
      </a:lvl3pPr>
      <a:lvl4pPr marL="1436805" algn="l" defTabSz="957870" rtl="0" eaLnBrk="1" latinLnBrk="0" hangingPunct="1">
        <a:defRPr sz="1900" kern="1200">
          <a:solidFill>
            <a:schemeClr val="tx1"/>
          </a:solidFill>
          <a:latin typeface="+mn-lt"/>
          <a:ea typeface="+mn-ea"/>
          <a:cs typeface="+mn-cs"/>
        </a:defRPr>
      </a:lvl4pPr>
      <a:lvl5pPr marL="1915740" algn="l" defTabSz="957870" rtl="0" eaLnBrk="1" latinLnBrk="0" hangingPunct="1">
        <a:defRPr sz="1900" kern="1200">
          <a:solidFill>
            <a:schemeClr val="tx1"/>
          </a:solidFill>
          <a:latin typeface="+mn-lt"/>
          <a:ea typeface="+mn-ea"/>
          <a:cs typeface="+mn-cs"/>
        </a:defRPr>
      </a:lvl5pPr>
      <a:lvl6pPr marL="2394675" algn="l" defTabSz="957870" rtl="0" eaLnBrk="1" latinLnBrk="0" hangingPunct="1">
        <a:defRPr sz="1900" kern="1200">
          <a:solidFill>
            <a:schemeClr val="tx1"/>
          </a:solidFill>
          <a:latin typeface="+mn-lt"/>
          <a:ea typeface="+mn-ea"/>
          <a:cs typeface="+mn-cs"/>
        </a:defRPr>
      </a:lvl6pPr>
      <a:lvl7pPr marL="2873610" algn="l" defTabSz="957870" rtl="0" eaLnBrk="1" latinLnBrk="0" hangingPunct="1">
        <a:defRPr sz="1900" kern="1200">
          <a:solidFill>
            <a:schemeClr val="tx1"/>
          </a:solidFill>
          <a:latin typeface="+mn-lt"/>
          <a:ea typeface="+mn-ea"/>
          <a:cs typeface="+mn-cs"/>
        </a:defRPr>
      </a:lvl7pPr>
      <a:lvl8pPr marL="3352545" algn="l" defTabSz="957870" rtl="0" eaLnBrk="1" latinLnBrk="0" hangingPunct="1">
        <a:defRPr sz="1900" kern="1200">
          <a:solidFill>
            <a:schemeClr val="tx1"/>
          </a:solidFill>
          <a:latin typeface="+mn-lt"/>
          <a:ea typeface="+mn-ea"/>
          <a:cs typeface="+mn-cs"/>
        </a:defRPr>
      </a:lvl8pPr>
      <a:lvl9pPr marL="3831480" algn="l" defTabSz="957870"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9"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1589" y="0"/>
            <a:ext cx="12188825" cy="6858000"/>
          </a:xfrm>
          <a:prstGeom prst="rect">
            <a:avLst/>
          </a:prstGeom>
          <a:gradFill>
            <a:gsLst>
              <a:gs pos="0">
                <a:schemeClr val="tx1">
                  <a:alpha val="0"/>
                </a:schemeClr>
              </a:gs>
              <a:gs pos="40000">
                <a:schemeClr val="tx1">
                  <a:alpha val="55000"/>
                </a:schemeClr>
              </a:gs>
              <a:gs pos="80000">
                <a:schemeClr val="tx1">
                  <a:alpha val="50000"/>
                </a:schemeClr>
              </a:gs>
              <a:gs pos="100000">
                <a:schemeClr val="tx1">
                  <a:alpha val="0"/>
                </a:schemeClr>
              </a:gs>
            </a:gsLst>
            <a:lin ang="5400000" scaled="1"/>
          </a:gradFill>
          <a:ln>
            <a:noFill/>
          </a:ln>
        </p:spPr>
        <p:style>
          <a:lnRef idx="3">
            <a:schemeClr val="lt1"/>
          </a:lnRef>
          <a:fillRef idx="1">
            <a:schemeClr val="accent2"/>
          </a:fillRef>
          <a:effectRef idx="1">
            <a:schemeClr val="accent2"/>
          </a:effectRef>
          <a:fontRef idx="minor">
            <a:schemeClr val="lt1"/>
          </a:fontRef>
        </p:style>
        <p:txBody>
          <a:bodyPr anchor="ctr"/>
          <a:lstStyle/>
          <a:p>
            <a:pPr algn="ctr">
              <a:spcAft>
                <a:spcPts val="1200"/>
              </a:spcAft>
              <a:defRPr/>
            </a:pPr>
            <a:endParaRPr lang="en-US" dirty="0">
              <a:solidFill>
                <a:schemeClr val="accent2">
                  <a:lumMod val="50000"/>
                </a:schemeClr>
              </a:solidFill>
            </a:endParaRPr>
          </a:p>
        </p:txBody>
      </p:sp>
      <p:pic>
        <p:nvPicPr>
          <p:cNvPr id="7175" name="Picture 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76357" y="100017"/>
            <a:ext cx="1499796"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le 6"/>
          <p:cNvSpPr/>
          <p:nvPr/>
        </p:nvSpPr>
        <p:spPr>
          <a:xfrm>
            <a:off x="1144291" y="4724400"/>
            <a:ext cx="2133044" cy="1524000"/>
          </a:xfrm>
          <a:prstGeom prst="roundRect">
            <a:avLst/>
          </a:prstGeom>
          <a:solidFill>
            <a:schemeClr val="tx1">
              <a:alpha val="70000"/>
            </a:schemeClr>
          </a:solidFill>
          <a:ln w="15875">
            <a:solidFill>
              <a:schemeClr val="bg1"/>
            </a:solidFill>
          </a:ln>
          <a:effectLst>
            <a:outerShdw blurRad="254000" sx="105000" sy="105000" algn="ctr" rotWithShape="0">
              <a:schemeClr val="bg1">
                <a:alpha val="40000"/>
              </a:schemeClr>
            </a:outerShdw>
          </a:effectLst>
        </p:spPr>
        <p:style>
          <a:lnRef idx="3">
            <a:schemeClr val="lt1"/>
          </a:lnRef>
          <a:fillRef idx="1">
            <a:schemeClr val="accent6"/>
          </a:fillRef>
          <a:effectRef idx="1">
            <a:schemeClr val="accent6"/>
          </a:effectRef>
          <a:fontRef idx="minor">
            <a:schemeClr val="lt1"/>
          </a:fontRef>
        </p:style>
        <p:txBody>
          <a:bodyPr anchor="ctr"/>
          <a:lstStyle/>
          <a:p>
            <a:pPr marL="0" lvl="1" indent="0" algn="ctr">
              <a:spcBef>
                <a:spcPts val="0"/>
              </a:spcBef>
              <a:spcAft>
                <a:spcPts val="1200"/>
              </a:spcAft>
              <a:defRPr/>
            </a:pPr>
            <a:r>
              <a:rPr lang="en-US" b="1" dirty="0">
                <a:solidFill>
                  <a:srgbClr val="00B0F0"/>
                </a:solidFill>
              </a:rPr>
              <a:t>Innovate</a:t>
            </a:r>
          </a:p>
          <a:p>
            <a:pPr marL="0" lvl="1" indent="0" algn="ctr">
              <a:spcBef>
                <a:spcPts val="0"/>
              </a:spcBef>
              <a:spcAft>
                <a:spcPts val="0"/>
              </a:spcAft>
              <a:defRPr/>
            </a:pPr>
            <a:r>
              <a:rPr lang="en-US" sz="1400" dirty="0">
                <a:solidFill>
                  <a:schemeClr val="bg1"/>
                </a:solidFill>
              </a:rPr>
              <a:t>value-focused </a:t>
            </a:r>
          </a:p>
          <a:p>
            <a:pPr marL="0" lvl="1" indent="0" algn="ctr">
              <a:spcBef>
                <a:spcPts val="0"/>
              </a:spcBef>
              <a:spcAft>
                <a:spcPts val="1200"/>
              </a:spcAft>
              <a:defRPr/>
            </a:pPr>
            <a:r>
              <a:rPr lang="en-US" sz="1400" dirty="0">
                <a:solidFill>
                  <a:schemeClr val="bg1"/>
                </a:solidFill>
              </a:rPr>
              <a:t>digital &amp; data solutions</a:t>
            </a:r>
          </a:p>
          <a:p>
            <a:pPr marL="0" lvl="1" indent="0" algn="ctr">
              <a:spcBef>
                <a:spcPts val="0"/>
              </a:spcBef>
              <a:spcAft>
                <a:spcPts val="1200"/>
              </a:spcAft>
              <a:defRPr/>
            </a:pPr>
            <a:r>
              <a:rPr lang="en-US" sz="1600" b="1" dirty="0">
                <a:solidFill>
                  <a:schemeClr val="bg1"/>
                </a:solidFill>
              </a:rPr>
              <a:t>At Speed.</a:t>
            </a:r>
          </a:p>
        </p:txBody>
      </p:sp>
      <p:sp>
        <p:nvSpPr>
          <p:cNvPr id="9" name="Rounded Rectangle 8"/>
          <p:cNvSpPr/>
          <p:nvPr/>
        </p:nvSpPr>
        <p:spPr>
          <a:xfrm>
            <a:off x="5027892" y="4724400"/>
            <a:ext cx="2133044" cy="1524000"/>
          </a:xfrm>
          <a:prstGeom prst="roundRect">
            <a:avLst/>
          </a:prstGeom>
          <a:solidFill>
            <a:schemeClr val="tx1">
              <a:alpha val="70000"/>
            </a:schemeClr>
          </a:solidFill>
          <a:ln w="15875">
            <a:solidFill>
              <a:schemeClr val="bg1"/>
            </a:solidFill>
          </a:ln>
          <a:effectLst>
            <a:outerShdw blurRad="254000" sx="105000" sy="105000" algn="ctr" rotWithShape="0">
              <a:schemeClr val="bg1">
                <a:alpha val="40000"/>
              </a:schemeClr>
            </a:outerShdw>
          </a:effectLst>
        </p:spPr>
        <p:style>
          <a:lnRef idx="3">
            <a:schemeClr val="lt1"/>
          </a:lnRef>
          <a:fillRef idx="1">
            <a:schemeClr val="accent6"/>
          </a:fillRef>
          <a:effectRef idx="1">
            <a:schemeClr val="accent6"/>
          </a:effectRef>
          <a:fontRef idx="minor">
            <a:schemeClr val="lt1"/>
          </a:fontRef>
        </p:style>
        <p:txBody>
          <a:bodyPr anchor="ctr"/>
          <a:lstStyle/>
          <a:p>
            <a:pPr marL="0" lvl="1" indent="0" algn="ctr">
              <a:spcBef>
                <a:spcPts val="0"/>
              </a:spcBef>
              <a:spcAft>
                <a:spcPts val="1200"/>
              </a:spcAft>
              <a:buClr>
                <a:srgbClr val="7030A0"/>
              </a:buClr>
              <a:buSzPct val="100000"/>
              <a:defRPr/>
            </a:pPr>
            <a:r>
              <a:rPr lang="en-US" b="1" dirty="0">
                <a:solidFill>
                  <a:srgbClr val="B64BFF"/>
                </a:solidFill>
              </a:rPr>
              <a:t>Harmonize</a:t>
            </a:r>
          </a:p>
          <a:p>
            <a:pPr marL="0" lvl="1" indent="0" algn="ctr">
              <a:spcBef>
                <a:spcPts val="0"/>
              </a:spcBef>
              <a:spcAft>
                <a:spcPts val="1200"/>
              </a:spcAft>
              <a:buClr>
                <a:srgbClr val="7030A0"/>
              </a:buClr>
              <a:buSzPct val="100000"/>
              <a:defRPr/>
            </a:pPr>
            <a:r>
              <a:rPr lang="en-US" sz="1400" dirty="0">
                <a:solidFill>
                  <a:schemeClr val="bg1"/>
                </a:solidFill>
              </a:rPr>
              <a:t>alignment-focused organizational functions</a:t>
            </a:r>
          </a:p>
          <a:p>
            <a:pPr marL="0" lvl="1" indent="0" algn="ctr">
              <a:spcBef>
                <a:spcPts val="0"/>
              </a:spcBef>
              <a:spcAft>
                <a:spcPts val="1200"/>
              </a:spcAft>
              <a:buClr>
                <a:srgbClr val="7030A0"/>
              </a:buClr>
              <a:buSzPct val="100000"/>
              <a:defRPr/>
            </a:pPr>
            <a:r>
              <a:rPr lang="en-US" sz="1600" b="1" dirty="0">
                <a:solidFill>
                  <a:schemeClr val="bg1"/>
                </a:solidFill>
              </a:rPr>
              <a:t>At Scale.</a:t>
            </a:r>
          </a:p>
        </p:txBody>
      </p:sp>
      <p:sp>
        <p:nvSpPr>
          <p:cNvPr id="10" name="Rounded Rectangle 9"/>
          <p:cNvSpPr/>
          <p:nvPr/>
        </p:nvSpPr>
        <p:spPr>
          <a:xfrm>
            <a:off x="8913080" y="4724400"/>
            <a:ext cx="2133044" cy="1524000"/>
          </a:xfrm>
          <a:prstGeom prst="roundRect">
            <a:avLst/>
          </a:prstGeom>
          <a:solidFill>
            <a:schemeClr val="tx1">
              <a:alpha val="70000"/>
            </a:schemeClr>
          </a:solidFill>
          <a:ln w="15875">
            <a:solidFill>
              <a:schemeClr val="bg1"/>
            </a:solidFill>
          </a:ln>
          <a:effectLst>
            <a:outerShdw blurRad="254000" sx="105000" sy="105000" algn="ctr" rotWithShape="0">
              <a:schemeClr val="bg1">
                <a:alpha val="40000"/>
              </a:schemeClr>
            </a:outerShdw>
          </a:effectLst>
        </p:spPr>
        <p:style>
          <a:lnRef idx="3">
            <a:schemeClr val="lt1"/>
          </a:lnRef>
          <a:fillRef idx="1">
            <a:schemeClr val="accent2"/>
          </a:fillRef>
          <a:effectRef idx="1">
            <a:schemeClr val="accent2"/>
          </a:effectRef>
          <a:fontRef idx="minor">
            <a:schemeClr val="lt1"/>
          </a:fontRef>
        </p:style>
        <p:txBody>
          <a:bodyPr anchor="ctr"/>
          <a:lstStyle/>
          <a:p>
            <a:pPr marL="0" lvl="1" indent="0" algn="ctr">
              <a:spcBef>
                <a:spcPts val="0"/>
              </a:spcBef>
              <a:spcAft>
                <a:spcPts val="1200"/>
              </a:spcAft>
              <a:buClr>
                <a:srgbClr val="808000"/>
              </a:buClr>
              <a:buSzPct val="100000"/>
              <a:defRPr/>
            </a:pPr>
            <a:r>
              <a:rPr lang="en-US" b="1" dirty="0">
                <a:solidFill>
                  <a:srgbClr val="92D050"/>
                </a:solidFill>
              </a:rPr>
              <a:t>Execute</a:t>
            </a:r>
          </a:p>
          <a:p>
            <a:pPr marL="0" lvl="1" indent="0" algn="ctr">
              <a:spcBef>
                <a:spcPts val="0"/>
              </a:spcBef>
              <a:spcAft>
                <a:spcPts val="1200"/>
              </a:spcAft>
              <a:buClr>
                <a:srgbClr val="808000"/>
              </a:buClr>
              <a:buSzPct val="100000"/>
              <a:defRPr/>
            </a:pPr>
            <a:r>
              <a:rPr lang="en-US" sz="1400" dirty="0">
                <a:solidFill>
                  <a:schemeClr val="bg1"/>
                </a:solidFill>
              </a:rPr>
              <a:t>customer-focused experiential services</a:t>
            </a:r>
            <a:endParaRPr lang="en-US" sz="1400" b="1" dirty="0">
              <a:solidFill>
                <a:schemeClr val="bg1"/>
              </a:solidFill>
            </a:endParaRPr>
          </a:p>
          <a:p>
            <a:pPr marL="0" lvl="1" indent="0" algn="ctr">
              <a:spcBef>
                <a:spcPts val="0"/>
              </a:spcBef>
              <a:spcAft>
                <a:spcPts val="1200"/>
              </a:spcAft>
              <a:buClr>
                <a:srgbClr val="808000"/>
              </a:buClr>
              <a:buSzPct val="100000"/>
              <a:defRPr/>
            </a:pPr>
            <a:r>
              <a:rPr lang="en-US" sz="1600" b="1" dirty="0">
                <a:solidFill>
                  <a:schemeClr val="bg1"/>
                </a:solidFill>
              </a:rPr>
              <a:t>With Confidence.</a:t>
            </a:r>
            <a:endParaRPr lang="en-US" sz="1600" dirty="0">
              <a:solidFill>
                <a:schemeClr val="bg1"/>
              </a:solidFill>
            </a:endParaRPr>
          </a:p>
        </p:txBody>
      </p:sp>
      <p:sp>
        <p:nvSpPr>
          <p:cNvPr id="11" name="TextBox 7"/>
          <p:cNvSpPr txBox="1">
            <a:spLocks noChangeArrowheads="1"/>
          </p:cNvSpPr>
          <p:nvPr/>
        </p:nvSpPr>
        <p:spPr bwMode="auto">
          <a:xfrm>
            <a:off x="463948" y="3300949"/>
            <a:ext cx="11260931" cy="1081606"/>
          </a:xfrm>
          <a:prstGeom prst="rect">
            <a:avLst/>
          </a:prstGeom>
          <a:noFill/>
          <a:ln w="9525">
            <a:noFill/>
            <a:miter lim="800000"/>
            <a:headEnd/>
            <a:tailEnd/>
          </a:ln>
        </p:spPr>
        <p:txBody>
          <a:bodyPr wrap="square" lIns="95787" tIns="47893" rIns="95787" bIns="47893">
            <a:spAutoFit/>
          </a:bodyPr>
          <a:lstStyle/>
          <a:p>
            <a:pPr algn="ctr" eaLnBrk="1" hangingPunct="1">
              <a:defRPr/>
            </a:pPr>
            <a:r>
              <a:rPr lang="en-US" sz="4000" b="1" spc="50" dirty="0">
                <a:solidFill>
                  <a:schemeClr val="bg1"/>
                </a:solidFill>
                <a:latin typeface="+mj-lt"/>
              </a:rPr>
              <a:t>Harmonized Data Modeling</a:t>
            </a:r>
          </a:p>
          <a:p>
            <a:pPr algn="ctr" eaLnBrk="1" hangingPunct="1">
              <a:defRPr/>
            </a:pPr>
            <a:r>
              <a:rPr lang="en-US" sz="2400" b="1" dirty="0">
                <a:solidFill>
                  <a:schemeClr val="bg1"/>
                </a:solidFill>
                <a:latin typeface="+mj-lt"/>
              </a:rPr>
              <a:t>Approach Specification - Overview, Patterns &amp; Best Practices</a:t>
            </a:r>
            <a:endParaRPr lang="en-US" sz="2400" b="1" spc="50" dirty="0">
              <a:solidFill>
                <a:schemeClr val="bg1"/>
              </a:solidFill>
              <a:latin typeface="+mj-lt"/>
            </a:endParaRPr>
          </a:p>
        </p:txBody>
      </p:sp>
    </p:spTree>
    <p:extLst>
      <p:ext uri="{BB962C8B-B14F-4D97-AF65-F5344CB8AC3E}">
        <p14:creationId xmlns:p14="http://schemas.microsoft.com/office/powerpoint/2010/main" val="2969512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F8F64E1-8DCB-A44D-B480-8EAB705BC498}" type="slidenum">
              <a:rPr lang="en-US" altLang="en-US" smtClean="0"/>
              <a:pPr/>
              <a:t>10</a:t>
            </a:fld>
            <a:endParaRPr lang="en-US" altLang="en-US" dirty="0"/>
          </a:p>
        </p:txBody>
      </p:sp>
      <p:sp>
        <p:nvSpPr>
          <p:cNvPr id="3" name="Title 2"/>
          <p:cNvSpPr>
            <a:spLocks noGrp="1"/>
          </p:cNvSpPr>
          <p:nvPr>
            <p:ph type="title"/>
          </p:nvPr>
        </p:nvSpPr>
        <p:spPr/>
        <p:txBody>
          <a:bodyPr/>
          <a:lstStyle/>
          <a:p>
            <a:r>
              <a:rPr lang="en-US" dirty="0">
                <a:solidFill>
                  <a:schemeClr val="tx1">
                    <a:lumMod val="75000"/>
                    <a:lumOff val="25000"/>
                  </a:schemeClr>
                </a:solidFill>
              </a:rPr>
              <a:t>Traditional vs. Modern Data Modeling: </a:t>
            </a:r>
            <a:r>
              <a:rPr lang="en-US" dirty="0">
                <a:solidFill>
                  <a:schemeClr val="tx1">
                    <a:lumMod val="50000"/>
                    <a:lumOff val="50000"/>
                  </a:schemeClr>
                </a:solidFill>
              </a:rPr>
              <a:t>Background</a:t>
            </a:r>
          </a:p>
        </p:txBody>
      </p:sp>
      <p:sp>
        <p:nvSpPr>
          <p:cNvPr id="5" name="Rectangle 4">
            <a:extLst>
              <a:ext uri="{FF2B5EF4-FFF2-40B4-BE49-F238E27FC236}">
                <a16:creationId xmlns:a16="http://schemas.microsoft.com/office/drawing/2014/main" id="{F71C949D-FA46-49DE-8403-730B92303122}"/>
              </a:ext>
            </a:extLst>
          </p:cNvPr>
          <p:cNvSpPr/>
          <p:nvPr/>
        </p:nvSpPr>
        <p:spPr>
          <a:xfrm>
            <a:off x="0" y="810714"/>
            <a:ext cx="12192000" cy="19324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182880" rIns="365760" bIns="182880" rtlCol="0" anchor="ctr" anchorCtr="0"/>
          <a:lstStyle/>
          <a:p>
            <a:pPr algn="just">
              <a:spcAft>
                <a:spcPts val="1800"/>
              </a:spcAft>
            </a:pPr>
            <a:r>
              <a:rPr lang="en-US" b="1" dirty="0">
                <a:solidFill>
                  <a:srgbClr val="002060"/>
                </a:solidFill>
              </a:rPr>
              <a:t>Background </a:t>
            </a:r>
          </a:p>
          <a:p>
            <a:pPr algn="just">
              <a:spcAft>
                <a:spcPts val="1800"/>
              </a:spcAft>
            </a:pPr>
            <a:r>
              <a:rPr lang="en-US" sz="1600" dirty="0">
                <a:solidFill>
                  <a:schemeClr val="tx1">
                    <a:lumMod val="65000"/>
                    <a:lumOff val="35000"/>
                  </a:schemeClr>
                </a:solidFill>
              </a:rPr>
              <a:t>The modern day data-driven applications, powered by cloud, mobile, IoT, social &amp; analytics platforms, are inherently required to be agile, adaptive, responsive &amp; elastic. These current day applications are geographically distributed, always available, anywhere accessible, instantaneously responsive, extremely transactional &amp; highly intelligent. The data flowing through these applications are large in volume, frequently changing, extremely complex, &amp; highly interrelated.</a:t>
            </a:r>
          </a:p>
        </p:txBody>
      </p:sp>
      <p:sp>
        <p:nvSpPr>
          <p:cNvPr id="6" name="Rectangle 5">
            <a:extLst>
              <a:ext uri="{FF2B5EF4-FFF2-40B4-BE49-F238E27FC236}">
                <a16:creationId xmlns:a16="http://schemas.microsoft.com/office/drawing/2014/main" id="{1897B59C-501F-4BE7-B21C-73414D9B012D}"/>
              </a:ext>
            </a:extLst>
          </p:cNvPr>
          <p:cNvSpPr/>
          <p:nvPr/>
        </p:nvSpPr>
        <p:spPr>
          <a:xfrm>
            <a:off x="0" y="2819400"/>
            <a:ext cx="12192000" cy="3733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182880" rIns="365760" bIns="182880" rtlCol="0" anchor="t" anchorCtr="0"/>
          <a:lstStyle/>
          <a:p>
            <a:pPr algn="just">
              <a:spcAft>
                <a:spcPts val="1800"/>
              </a:spcAft>
            </a:pPr>
            <a:r>
              <a:rPr lang="en-US" sz="1600" b="1" dirty="0">
                <a:solidFill>
                  <a:schemeClr val="tx1">
                    <a:lumMod val="65000"/>
                    <a:lumOff val="35000"/>
                  </a:schemeClr>
                </a:solidFill>
              </a:rPr>
              <a:t>Traditional data modeling </a:t>
            </a:r>
            <a:r>
              <a:rPr lang="en-US" sz="1600" dirty="0">
                <a:solidFill>
                  <a:schemeClr val="tx1">
                    <a:lumMod val="65000"/>
                    <a:lumOff val="35000"/>
                  </a:schemeClr>
                </a:solidFill>
              </a:rPr>
              <a:t>techniques that utilize </a:t>
            </a:r>
            <a:r>
              <a:rPr lang="en-US" sz="1600" b="1" dirty="0">
                <a:solidFill>
                  <a:srgbClr val="0070C0"/>
                </a:solidFill>
              </a:rPr>
              <a:t>relational concepts </a:t>
            </a:r>
            <a:r>
              <a:rPr lang="en-US" sz="1600" dirty="0">
                <a:solidFill>
                  <a:schemeClr val="tx1">
                    <a:lumMod val="65000"/>
                    <a:lumOff val="35000"/>
                  </a:schemeClr>
                </a:solidFill>
              </a:rPr>
              <a:t>are </a:t>
            </a:r>
            <a:r>
              <a:rPr lang="en-US" sz="1600" b="1" dirty="0">
                <a:solidFill>
                  <a:srgbClr val="E25B00"/>
                </a:solidFill>
              </a:rPr>
              <a:t>inherently too rigid</a:t>
            </a:r>
            <a:r>
              <a:rPr lang="en-US" sz="1600" dirty="0">
                <a:solidFill>
                  <a:srgbClr val="E25B00"/>
                </a:solidFill>
              </a:rPr>
              <a:t> </a:t>
            </a:r>
            <a:r>
              <a:rPr lang="en-US" sz="1600" dirty="0">
                <a:solidFill>
                  <a:schemeClr val="tx1">
                    <a:lumMod val="65000"/>
                    <a:lumOff val="35000"/>
                  </a:schemeClr>
                </a:solidFill>
              </a:rPr>
              <a:t>to change &amp; are </a:t>
            </a:r>
            <a:r>
              <a:rPr lang="en-US" sz="1600" b="1" dirty="0">
                <a:solidFill>
                  <a:srgbClr val="E25B00"/>
                </a:solidFill>
              </a:rPr>
              <a:t>not scalable </a:t>
            </a:r>
            <a:r>
              <a:rPr lang="en-US" sz="1600" dirty="0">
                <a:solidFill>
                  <a:schemeClr val="tx1">
                    <a:lumMod val="65000"/>
                    <a:lumOff val="35000"/>
                  </a:schemeClr>
                </a:solidFill>
              </a:rPr>
              <a:t>to solve these modern day business needs</a:t>
            </a:r>
          </a:p>
          <a:p>
            <a:pPr algn="just">
              <a:spcAft>
                <a:spcPts val="1800"/>
              </a:spcAft>
            </a:pPr>
            <a:r>
              <a:rPr lang="en-US" sz="1600" b="1" dirty="0">
                <a:solidFill>
                  <a:schemeClr val="tx1">
                    <a:lumMod val="65000"/>
                    <a:lumOff val="35000"/>
                  </a:schemeClr>
                </a:solidFill>
              </a:rPr>
              <a:t>Modern data modeling </a:t>
            </a:r>
            <a:r>
              <a:rPr lang="en-US" sz="1600" dirty="0">
                <a:solidFill>
                  <a:schemeClr val="tx1">
                    <a:lumMod val="65000"/>
                    <a:lumOff val="35000"/>
                  </a:schemeClr>
                </a:solidFill>
              </a:rPr>
              <a:t>practices employ the </a:t>
            </a:r>
            <a:r>
              <a:rPr lang="en-US" sz="1600" b="1" dirty="0">
                <a:solidFill>
                  <a:srgbClr val="0070C0"/>
                </a:solidFill>
              </a:rPr>
              <a:t>concepts of aggregates, data vaults, anchors, etc. </a:t>
            </a:r>
            <a:r>
              <a:rPr lang="en-US" sz="1600" dirty="0">
                <a:solidFill>
                  <a:schemeClr val="tx1">
                    <a:lumMod val="65000"/>
                    <a:lumOff val="35000"/>
                  </a:schemeClr>
                </a:solidFill>
              </a:rPr>
              <a:t>to build data models that are </a:t>
            </a:r>
            <a:r>
              <a:rPr lang="en-US" sz="1600" b="1" dirty="0">
                <a:solidFill>
                  <a:schemeClr val="accent3">
                    <a:lumMod val="75000"/>
                  </a:schemeClr>
                </a:solidFill>
              </a:rPr>
              <a:t>flexible, agile &amp; adaptive</a:t>
            </a:r>
            <a:r>
              <a:rPr lang="en-US" sz="1600" dirty="0">
                <a:solidFill>
                  <a:schemeClr val="tx1">
                    <a:lumMod val="65000"/>
                    <a:lumOff val="35000"/>
                  </a:schemeClr>
                </a:solidFill>
              </a:rPr>
              <a:t> and to enable applications &amp; databases to store &amp; process data </a:t>
            </a:r>
            <a:r>
              <a:rPr lang="en-US" sz="1600" b="1" dirty="0">
                <a:solidFill>
                  <a:schemeClr val="accent3">
                    <a:lumMod val="75000"/>
                  </a:schemeClr>
                </a:solidFill>
              </a:rPr>
              <a:t>at-speed &amp; at-scale</a:t>
            </a:r>
          </a:p>
          <a:p>
            <a:pPr algn="just">
              <a:spcAft>
                <a:spcPts val="1800"/>
              </a:spcAft>
            </a:pPr>
            <a:r>
              <a:rPr lang="en-US" sz="1600" dirty="0">
                <a:solidFill>
                  <a:schemeClr val="tx1">
                    <a:lumMod val="65000"/>
                    <a:lumOff val="35000"/>
                  </a:schemeClr>
                </a:solidFill>
              </a:rPr>
              <a:t>Typically, </a:t>
            </a:r>
            <a:r>
              <a:rPr lang="en-US" sz="1600" b="1" dirty="0">
                <a:solidFill>
                  <a:srgbClr val="0070C0"/>
                </a:solidFill>
              </a:rPr>
              <a:t>relational data models </a:t>
            </a:r>
            <a:r>
              <a:rPr lang="en-US" sz="1600" dirty="0">
                <a:solidFill>
                  <a:schemeClr val="tx1">
                    <a:lumMod val="65000"/>
                    <a:lumOff val="35000"/>
                  </a:schemeClr>
                </a:solidFill>
              </a:rPr>
              <a:t>are implemented &amp; deployed using </a:t>
            </a:r>
            <a:r>
              <a:rPr lang="en-US" sz="1600" b="1" dirty="0">
                <a:solidFill>
                  <a:schemeClr val="tx1">
                    <a:lumMod val="65000"/>
                    <a:lumOff val="35000"/>
                  </a:schemeClr>
                </a:solidFill>
              </a:rPr>
              <a:t>Relational Database Management Systems (RDBMS) </a:t>
            </a:r>
            <a:r>
              <a:rPr lang="en-US" sz="1600" dirty="0">
                <a:solidFill>
                  <a:schemeClr val="tx1">
                    <a:lumMod val="65000"/>
                    <a:lumOff val="35000"/>
                  </a:schemeClr>
                </a:solidFill>
              </a:rPr>
              <a:t>where as the modern day </a:t>
            </a:r>
            <a:r>
              <a:rPr lang="en-US" sz="1600" b="1" dirty="0">
                <a:solidFill>
                  <a:srgbClr val="0070C0"/>
                </a:solidFill>
              </a:rPr>
              <a:t>aggregate data models </a:t>
            </a:r>
            <a:r>
              <a:rPr lang="en-US" sz="1600" dirty="0">
                <a:solidFill>
                  <a:schemeClr val="tx1">
                    <a:lumMod val="65000"/>
                    <a:lumOff val="35000"/>
                  </a:schemeClr>
                </a:solidFill>
              </a:rPr>
              <a:t>are implemented &amp; deployed using </a:t>
            </a:r>
            <a:r>
              <a:rPr lang="en-US" sz="1600" b="1" dirty="0">
                <a:solidFill>
                  <a:schemeClr val="tx1">
                    <a:lumMod val="65000"/>
                    <a:lumOff val="35000"/>
                  </a:schemeClr>
                </a:solidFill>
              </a:rPr>
              <a:t>NoSQL Database Platform Types </a:t>
            </a:r>
            <a:r>
              <a:rPr lang="en-US" sz="1600" dirty="0">
                <a:solidFill>
                  <a:schemeClr val="tx1">
                    <a:lumMod val="65000"/>
                    <a:lumOff val="35000"/>
                  </a:schemeClr>
                </a:solidFill>
              </a:rPr>
              <a:t>such as </a:t>
            </a:r>
            <a:r>
              <a:rPr lang="en-US" sz="1600" i="1" dirty="0">
                <a:solidFill>
                  <a:schemeClr val="tx1">
                    <a:lumMod val="65000"/>
                    <a:lumOff val="35000"/>
                  </a:schemeClr>
                </a:solidFill>
              </a:rPr>
              <a:t>key-value store, object store, document store, column-family store, </a:t>
            </a:r>
            <a:r>
              <a:rPr lang="en-US" sz="1600" dirty="0">
                <a:solidFill>
                  <a:schemeClr val="tx1">
                    <a:lumMod val="65000"/>
                    <a:lumOff val="35000"/>
                  </a:schemeClr>
                </a:solidFill>
              </a:rPr>
              <a:t>etc. </a:t>
            </a:r>
          </a:p>
          <a:p>
            <a:pPr algn="just">
              <a:spcAft>
                <a:spcPts val="1800"/>
              </a:spcAft>
            </a:pPr>
            <a:r>
              <a:rPr lang="en-US" sz="1600" dirty="0">
                <a:solidFill>
                  <a:schemeClr val="tx1">
                    <a:lumMod val="65000"/>
                    <a:lumOff val="35000"/>
                  </a:schemeClr>
                </a:solidFill>
              </a:rPr>
              <a:t>In general, </a:t>
            </a:r>
            <a:r>
              <a:rPr lang="en-US" sz="1600" b="1" dirty="0">
                <a:solidFill>
                  <a:schemeClr val="tx1">
                    <a:lumMod val="65000"/>
                    <a:lumOff val="35000"/>
                  </a:schemeClr>
                </a:solidFill>
              </a:rPr>
              <a:t>NoSQL Database platforms </a:t>
            </a:r>
            <a:r>
              <a:rPr lang="en-US" sz="1600" dirty="0">
                <a:solidFill>
                  <a:schemeClr val="tx1">
                    <a:lumMod val="65000"/>
                    <a:lumOff val="35000"/>
                  </a:schemeClr>
                </a:solidFill>
              </a:rPr>
              <a:t>are </a:t>
            </a:r>
            <a:r>
              <a:rPr lang="en-US" sz="1600" b="1" dirty="0">
                <a:solidFill>
                  <a:srgbClr val="7030A0"/>
                </a:solidFill>
              </a:rPr>
              <a:t>faster &amp; scale much more quickly &amp; inexpensively than relational databases </a:t>
            </a:r>
            <a:r>
              <a:rPr lang="en-US" sz="1600" dirty="0">
                <a:solidFill>
                  <a:schemeClr val="tx1">
                    <a:lumMod val="65000"/>
                    <a:lumOff val="35000"/>
                  </a:schemeClr>
                </a:solidFill>
              </a:rPr>
              <a:t>in the modern computing environment</a:t>
            </a:r>
          </a:p>
        </p:txBody>
      </p:sp>
    </p:spTree>
    <p:extLst>
      <p:ext uri="{BB962C8B-B14F-4D97-AF65-F5344CB8AC3E}">
        <p14:creationId xmlns:p14="http://schemas.microsoft.com/office/powerpoint/2010/main" val="2716148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F8F64E1-8DCB-A44D-B480-8EAB705BC498}" type="slidenum">
              <a:rPr lang="en-US" altLang="en-US" smtClean="0"/>
              <a:pPr/>
              <a:t>11</a:t>
            </a:fld>
            <a:endParaRPr lang="en-US" altLang="en-US" dirty="0"/>
          </a:p>
        </p:txBody>
      </p:sp>
      <p:sp>
        <p:nvSpPr>
          <p:cNvPr id="3" name="Title 2"/>
          <p:cNvSpPr>
            <a:spLocks noGrp="1"/>
          </p:cNvSpPr>
          <p:nvPr>
            <p:ph type="title"/>
          </p:nvPr>
        </p:nvSpPr>
        <p:spPr/>
        <p:txBody>
          <a:bodyPr/>
          <a:lstStyle/>
          <a:p>
            <a:r>
              <a:rPr lang="en-US" dirty="0">
                <a:solidFill>
                  <a:schemeClr val="tx1">
                    <a:lumMod val="75000"/>
                    <a:lumOff val="25000"/>
                  </a:schemeClr>
                </a:solidFill>
              </a:rPr>
              <a:t>Traditional vs. Modern Data Modeling: </a:t>
            </a:r>
            <a:r>
              <a:rPr lang="en-US" dirty="0">
                <a:solidFill>
                  <a:schemeClr val="tx1">
                    <a:lumMod val="50000"/>
                    <a:lumOff val="50000"/>
                  </a:schemeClr>
                </a:solidFill>
              </a:rPr>
              <a:t>Relational vs. NoSQL</a:t>
            </a:r>
          </a:p>
        </p:txBody>
      </p:sp>
      <p:sp>
        <p:nvSpPr>
          <p:cNvPr id="5" name="Rectangle 4">
            <a:extLst>
              <a:ext uri="{FF2B5EF4-FFF2-40B4-BE49-F238E27FC236}">
                <a16:creationId xmlns:a16="http://schemas.microsoft.com/office/drawing/2014/main" id="{F71C949D-FA46-49DE-8403-730B92303122}"/>
              </a:ext>
            </a:extLst>
          </p:cNvPr>
          <p:cNvSpPr/>
          <p:nvPr/>
        </p:nvSpPr>
        <p:spPr>
          <a:xfrm>
            <a:off x="0" y="810714"/>
            <a:ext cx="12192000" cy="21610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182880" rIns="365760" bIns="182880" rtlCol="0" anchor="ctr" anchorCtr="0"/>
          <a:lstStyle/>
          <a:p>
            <a:r>
              <a:rPr lang="en-US" altLang="en-US" b="1" dirty="0">
                <a:solidFill>
                  <a:srgbClr val="002060"/>
                </a:solidFill>
                <a:latin typeface="+mj-lt"/>
              </a:rPr>
              <a:t>Modeling Approach</a:t>
            </a:r>
          </a:p>
          <a:p>
            <a:endParaRPr lang="en-US" altLang="en-US" sz="1600" dirty="0">
              <a:solidFill>
                <a:schemeClr val="tx1">
                  <a:lumMod val="65000"/>
                  <a:lumOff val="35000"/>
                </a:schemeClr>
              </a:solidFill>
              <a:latin typeface="+mj-lt"/>
            </a:endParaRPr>
          </a:p>
          <a:p>
            <a:pPr>
              <a:spcAft>
                <a:spcPts val="300"/>
              </a:spcAft>
            </a:pPr>
            <a:r>
              <a:rPr lang="en-US" altLang="en-US" sz="1600" b="1" dirty="0">
                <a:solidFill>
                  <a:schemeClr val="tx1">
                    <a:lumMod val="65000"/>
                    <a:lumOff val="35000"/>
                  </a:schemeClr>
                </a:solidFill>
                <a:latin typeface="+mj-lt"/>
              </a:rPr>
              <a:t>Relational data modeling </a:t>
            </a:r>
            <a:r>
              <a:rPr lang="en-US" altLang="en-US" sz="1600" dirty="0">
                <a:solidFill>
                  <a:schemeClr val="tx1">
                    <a:lumMod val="65000"/>
                    <a:lumOff val="35000"/>
                  </a:schemeClr>
                </a:solidFill>
                <a:latin typeface="+mj-lt"/>
              </a:rPr>
              <a:t>is typically driven by the </a:t>
            </a:r>
            <a:r>
              <a:rPr lang="en-US" altLang="en-US" sz="1600" b="1" dirty="0">
                <a:solidFill>
                  <a:srgbClr val="7030A0"/>
                </a:solidFill>
                <a:latin typeface="+mj-lt"/>
              </a:rPr>
              <a:t>structure of business data</a:t>
            </a:r>
          </a:p>
          <a:p>
            <a:r>
              <a:rPr lang="en-US" altLang="en-US" sz="1600" dirty="0">
                <a:solidFill>
                  <a:schemeClr val="tx1">
                    <a:lumMod val="65000"/>
                    <a:lumOff val="35000"/>
                  </a:schemeClr>
                </a:solidFill>
                <a:latin typeface="+mj-lt"/>
              </a:rPr>
              <a:t>Design Theme: </a:t>
            </a:r>
            <a:r>
              <a:rPr lang="en-US" altLang="en-US" sz="1600" b="1" dirty="0">
                <a:solidFill>
                  <a:srgbClr val="0070C0"/>
                </a:solidFill>
                <a:latin typeface="+mj-lt"/>
              </a:rPr>
              <a:t>What answers do I have?</a:t>
            </a:r>
            <a:endParaRPr lang="en-US" altLang="en-US" sz="1600" dirty="0">
              <a:solidFill>
                <a:schemeClr val="tx1">
                  <a:lumMod val="65000"/>
                  <a:lumOff val="35000"/>
                </a:schemeClr>
              </a:solidFill>
              <a:latin typeface="+mj-lt"/>
            </a:endParaRPr>
          </a:p>
          <a:p>
            <a:pPr>
              <a:spcBef>
                <a:spcPts val="1800"/>
              </a:spcBef>
              <a:spcAft>
                <a:spcPts val="300"/>
              </a:spcAft>
            </a:pPr>
            <a:r>
              <a:rPr lang="en-US" altLang="en-US" sz="1600" b="1" dirty="0">
                <a:solidFill>
                  <a:schemeClr val="tx1">
                    <a:lumMod val="65000"/>
                    <a:lumOff val="35000"/>
                  </a:schemeClr>
                </a:solidFill>
                <a:latin typeface="+mj-lt"/>
              </a:rPr>
              <a:t>NoSQL data modeling </a:t>
            </a:r>
            <a:r>
              <a:rPr lang="en-US" altLang="en-US" sz="1600" dirty="0">
                <a:solidFill>
                  <a:schemeClr val="tx1">
                    <a:lumMod val="65000"/>
                    <a:lumOff val="35000"/>
                  </a:schemeClr>
                </a:solidFill>
                <a:latin typeface="+mj-lt"/>
              </a:rPr>
              <a:t>is typically driven by </a:t>
            </a:r>
            <a:r>
              <a:rPr lang="en-US" altLang="en-US" sz="1600" b="1" dirty="0">
                <a:solidFill>
                  <a:srgbClr val="7030A0"/>
                </a:solidFill>
                <a:latin typeface="+mj-lt"/>
              </a:rPr>
              <a:t>application-specific storage, access &amp; usage patterns</a:t>
            </a:r>
          </a:p>
          <a:p>
            <a:r>
              <a:rPr lang="en-US" altLang="en-US" sz="1600" dirty="0">
                <a:solidFill>
                  <a:schemeClr val="tx1">
                    <a:lumMod val="65000"/>
                    <a:lumOff val="35000"/>
                  </a:schemeClr>
                </a:solidFill>
                <a:latin typeface="+mj-lt"/>
              </a:rPr>
              <a:t>Design Theme: </a:t>
            </a:r>
            <a:r>
              <a:rPr lang="en-US" altLang="en-US" sz="1600" b="1" dirty="0">
                <a:solidFill>
                  <a:srgbClr val="0070C0"/>
                </a:solidFill>
                <a:latin typeface="+mj-lt"/>
              </a:rPr>
              <a:t>What questions do I have?</a:t>
            </a:r>
          </a:p>
        </p:txBody>
      </p:sp>
      <p:sp>
        <p:nvSpPr>
          <p:cNvPr id="6" name="Rectangle 5">
            <a:extLst>
              <a:ext uri="{FF2B5EF4-FFF2-40B4-BE49-F238E27FC236}">
                <a16:creationId xmlns:a16="http://schemas.microsoft.com/office/drawing/2014/main" id="{1897B59C-501F-4BE7-B21C-73414D9B012D}"/>
              </a:ext>
            </a:extLst>
          </p:cNvPr>
          <p:cNvSpPr/>
          <p:nvPr/>
        </p:nvSpPr>
        <p:spPr>
          <a:xfrm>
            <a:off x="0" y="3048000"/>
            <a:ext cx="12192000" cy="350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182880" rIns="365760" bIns="182880" rtlCol="0" anchor="t" anchorCtr="0"/>
          <a:lstStyle/>
          <a:p>
            <a:pPr algn="just">
              <a:spcBef>
                <a:spcPts val="0"/>
              </a:spcBef>
              <a:spcAft>
                <a:spcPts val="1800"/>
              </a:spcAft>
              <a:buClr>
                <a:schemeClr val="tx1"/>
              </a:buClr>
              <a:buSzPct val="90000"/>
            </a:pPr>
            <a:r>
              <a:rPr lang="en-US" b="1" dirty="0">
                <a:solidFill>
                  <a:srgbClr val="002060"/>
                </a:solidFill>
              </a:rPr>
              <a:t>Benefits &amp; Implications</a:t>
            </a:r>
          </a:p>
          <a:p>
            <a:pPr algn="just">
              <a:spcBef>
                <a:spcPts val="0"/>
              </a:spcBef>
              <a:spcAft>
                <a:spcPts val="1200"/>
              </a:spcAft>
              <a:buClr>
                <a:schemeClr val="tx1"/>
              </a:buClr>
              <a:buSzPct val="90000"/>
            </a:pPr>
            <a:r>
              <a:rPr lang="en-US" sz="1600" dirty="0">
                <a:solidFill>
                  <a:schemeClr val="tx1">
                    <a:lumMod val="65000"/>
                    <a:lumOff val="35000"/>
                  </a:schemeClr>
                </a:solidFill>
              </a:rPr>
              <a:t>Typically, in the relational world, the data model is defined before application components are designed &amp; implemented whereas in the NoSQL world, the </a:t>
            </a:r>
            <a:r>
              <a:rPr lang="en-US" sz="1600" b="1" dirty="0">
                <a:solidFill>
                  <a:srgbClr val="7D7A00"/>
                </a:solidFill>
              </a:rPr>
              <a:t>data models evolve as part of application design &amp; implementation</a:t>
            </a:r>
          </a:p>
          <a:p>
            <a:pPr algn="just">
              <a:spcBef>
                <a:spcPts val="0"/>
              </a:spcBef>
              <a:spcAft>
                <a:spcPts val="1200"/>
              </a:spcAft>
              <a:buClr>
                <a:schemeClr val="tx1"/>
              </a:buClr>
              <a:buSzPct val="90000"/>
            </a:pPr>
            <a:r>
              <a:rPr lang="en-US" sz="1600" dirty="0">
                <a:solidFill>
                  <a:schemeClr val="tx1">
                    <a:lumMod val="65000"/>
                    <a:lumOff val="35000"/>
                  </a:schemeClr>
                </a:solidFill>
              </a:rPr>
              <a:t>NoSQL based modeling practices naturally enforces system designers to deeply </a:t>
            </a:r>
            <a:r>
              <a:rPr lang="en-US" sz="1600" b="1" dirty="0">
                <a:solidFill>
                  <a:srgbClr val="7D7A00"/>
                </a:solidFill>
              </a:rPr>
              <a:t>understand the business domain concepts &amp; application behaviors</a:t>
            </a:r>
            <a:r>
              <a:rPr lang="en-US" sz="1600" dirty="0">
                <a:solidFill>
                  <a:schemeClr val="tx1">
                    <a:lumMod val="65000"/>
                    <a:lumOff val="35000"/>
                  </a:schemeClr>
                </a:solidFill>
              </a:rPr>
              <a:t> to optimally build the data models. This implies that the data model will evolve rather radically through the initial phases of application development &amp; stabilizes once the application &amp; hence the data model matures</a:t>
            </a:r>
          </a:p>
          <a:p>
            <a:pPr algn="just">
              <a:spcBef>
                <a:spcPts val="0"/>
              </a:spcBef>
              <a:spcAft>
                <a:spcPts val="1200"/>
              </a:spcAft>
              <a:buClr>
                <a:schemeClr val="tx1"/>
              </a:buClr>
              <a:buSzPct val="90000"/>
            </a:pPr>
            <a:r>
              <a:rPr lang="en-US" sz="1600" dirty="0">
                <a:solidFill>
                  <a:schemeClr val="tx1">
                    <a:lumMod val="65000"/>
                    <a:lumOff val="35000"/>
                  </a:schemeClr>
                </a:solidFill>
              </a:rPr>
              <a:t>NoSQL based data models are not only flexible &amp; performant, but also </a:t>
            </a:r>
            <a:r>
              <a:rPr lang="en-US" sz="1600" b="1" dirty="0">
                <a:solidFill>
                  <a:srgbClr val="7D7A00"/>
                </a:solidFill>
              </a:rPr>
              <a:t>enables business alignment </a:t>
            </a:r>
            <a:r>
              <a:rPr lang="en-US" sz="1600" dirty="0">
                <a:solidFill>
                  <a:schemeClr val="tx1">
                    <a:lumMod val="65000"/>
                    <a:lumOff val="35000"/>
                  </a:schemeClr>
                </a:solidFill>
              </a:rPr>
              <a:t>as it imposes the focus on the business application &amp; its data storage, access &amp; usage needs as opposed to imposing the focus on databases</a:t>
            </a:r>
          </a:p>
          <a:p>
            <a:pPr algn="just">
              <a:spcBef>
                <a:spcPts val="0"/>
              </a:spcBef>
              <a:spcAft>
                <a:spcPts val="1200"/>
              </a:spcAft>
              <a:buClr>
                <a:schemeClr val="tx1"/>
              </a:buClr>
              <a:buSzPct val="90000"/>
            </a:pPr>
            <a:r>
              <a:rPr lang="en-US" sz="1600" dirty="0">
                <a:solidFill>
                  <a:schemeClr val="tx1">
                    <a:lumMod val="65000"/>
                    <a:lumOff val="35000"/>
                  </a:schemeClr>
                </a:solidFill>
              </a:rPr>
              <a:t>NoSQL based data modeling practice </a:t>
            </a:r>
            <a:r>
              <a:rPr lang="en-US" sz="1600" b="1" dirty="0">
                <a:solidFill>
                  <a:srgbClr val="7D7A00"/>
                </a:solidFill>
              </a:rPr>
              <a:t>requires agile team members with business &amp; technology analysis, modeling &amp; design expertise</a:t>
            </a:r>
            <a:r>
              <a:rPr lang="en-US" sz="1600" dirty="0">
                <a:solidFill>
                  <a:schemeClr val="tx1">
                    <a:lumMod val="65000"/>
                    <a:lumOff val="35000"/>
                  </a:schemeClr>
                </a:solidFill>
              </a:rPr>
              <a:t>, </a:t>
            </a:r>
            <a:r>
              <a:rPr lang="en-US" sz="1600" b="1" dirty="0">
                <a:solidFill>
                  <a:srgbClr val="7D7A00"/>
                </a:solidFill>
              </a:rPr>
              <a:t>motivations, competencies &amp; skillsets</a:t>
            </a:r>
          </a:p>
        </p:txBody>
      </p:sp>
    </p:spTree>
    <p:extLst>
      <p:ext uri="{BB962C8B-B14F-4D97-AF65-F5344CB8AC3E}">
        <p14:creationId xmlns:p14="http://schemas.microsoft.com/office/powerpoint/2010/main" val="2779358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F8F64E1-8DCB-A44D-B480-8EAB705BC498}" type="slidenum">
              <a:rPr lang="en-US" altLang="en-US" smtClean="0"/>
              <a:pPr/>
              <a:t>12</a:t>
            </a:fld>
            <a:endParaRPr lang="en-US" altLang="en-US" dirty="0"/>
          </a:p>
        </p:txBody>
      </p:sp>
      <p:sp>
        <p:nvSpPr>
          <p:cNvPr id="3" name="Title 2"/>
          <p:cNvSpPr>
            <a:spLocks noGrp="1"/>
          </p:cNvSpPr>
          <p:nvPr>
            <p:ph type="title"/>
          </p:nvPr>
        </p:nvSpPr>
        <p:spPr/>
        <p:txBody>
          <a:bodyPr/>
          <a:lstStyle/>
          <a:p>
            <a:r>
              <a:rPr lang="en-US" dirty="0">
                <a:solidFill>
                  <a:schemeClr val="tx1">
                    <a:lumMod val="75000"/>
                    <a:lumOff val="25000"/>
                  </a:schemeClr>
                </a:solidFill>
              </a:rPr>
              <a:t>Traditional vs. Modern Data Modeling: </a:t>
            </a:r>
            <a:r>
              <a:rPr lang="en-US" dirty="0">
                <a:solidFill>
                  <a:schemeClr val="tx1">
                    <a:lumMod val="50000"/>
                    <a:lumOff val="50000"/>
                  </a:schemeClr>
                </a:solidFill>
              </a:rPr>
              <a:t>Aggregate Data Models</a:t>
            </a:r>
          </a:p>
        </p:txBody>
      </p:sp>
      <p:sp>
        <p:nvSpPr>
          <p:cNvPr id="5" name="Rectangle 4">
            <a:extLst>
              <a:ext uri="{FF2B5EF4-FFF2-40B4-BE49-F238E27FC236}">
                <a16:creationId xmlns:a16="http://schemas.microsoft.com/office/drawing/2014/main" id="{F71C949D-FA46-49DE-8403-730B92303122}"/>
              </a:ext>
            </a:extLst>
          </p:cNvPr>
          <p:cNvSpPr/>
          <p:nvPr/>
        </p:nvSpPr>
        <p:spPr>
          <a:xfrm>
            <a:off x="0" y="810714"/>
            <a:ext cx="12192000" cy="9418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182880" rIns="365760" bIns="182880" rtlCol="0" anchor="ctr" anchorCtr="0"/>
          <a:lstStyle/>
          <a:p>
            <a:pPr marL="0" lvl="1" indent="0" algn="just">
              <a:buClr>
                <a:srgbClr val="00B0F0"/>
              </a:buClr>
              <a:buSzPct val="110000"/>
              <a:defRPr/>
            </a:pPr>
            <a:r>
              <a:rPr lang="en-US" sz="1600" b="1" dirty="0">
                <a:solidFill>
                  <a:schemeClr val="tx1">
                    <a:lumMod val="65000"/>
                    <a:lumOff val="35000"/>
                  </a:schemeClr>
                </a:solidFill>
                <a:cs typeface="Calibri" pitchFamily="34" charset="0"/>
              </a:rPr>
              <a:t>Aggregate Data Model </a:t>
            </a:r>
            <a:r>
              <a:rPr lang="en-US" sz="1600" dirty="0">
                <a:solidFill>
                  <a:schemeClr val="tx1">
                    <a:lumMod val="65000"/>
                    <a:lumOff val="35000"/>
                  </a:schemeClr>
                </a:solidFill>
                <a:cs typeface="Calibri" pitchFamily="34" charset="0"/>
              </a:rPr>
              <a:t>is a data structure that </a:t>
            </a:r>
            <a:r>
              <a:rPr lang="en-US" sz="1600" b="1" dirty="0">
                <a:solidFill>
                  <a:srgbClr val="0070C0"/>
                </a:solidFill>
                <a:cs typeface="Calibri" pitchFamily="34" charset="0"/>
              </a:rPr>
              <a:t>organizes data using rich structures</a:t>
            </a:r>
            <a:r>
              <a:rPr lang="en-US" sz="1600" dirty="0">
                <a:solidFill>
                  <a:srgbClr val="0070C0"/>
                </a:solidFill>
                <a:cs typeface="Calibri" pitchFamily="34" charset="0"/>
              </a:rPr>
              <a:t> </a:t>
            </a:r>
            <a:r>
              <a:rPr lang="en-US" sz="1600" dirty="0">
                <a:solidFill>
                  <a:schemeClr val="tx1">
                    <a:lumMod val="65000"/>
                    <a:lumOff val="35000"/>
                  </a:schemeClr>
                </a:solidFill>
                <a:cs typeface="Calibri" pitchFamily="34" charset="0"/>
              </a:rPr>
              <a:t>such as nested values, list of values, etc. and </a:t>
            </a:r>
            <a:r>
              <a:rPr lang="en-US" sz="1600" b="1" dirty="0">
                <a:solidFill>
                  <a:srgbClr val="7D7A00"/>
                </a:solidFill>
                <a:cs typeface="Calibri" pitchFamily="34" charset="0"/>
              </a:rPr>
              <a:t>operates on collection of related entities treated as a unit </a:t>
            </a:r>
            <a:r>
              <a:rPr lang="en-US" sz="1600" dirty="0">
                <a:solidFill>
                  <a:schemeClr val="tx1">
                    <a:lumMod val="65000"/>
                    <a:lumOff val="35000"/>
                  </a:schemeClr>
                </a:solidFill>
                <a:cs typeface="Calibri" pitchFamily="34" charset="0"/>
              </a:rPr>
              <a:t>called</a:t>
            </a:r>
            <a:r>
              <a:rPr lang="en-US" sz="1600" b="1" dirty="0">
                <a:solidFill>
                  <a:srgbClr val="7030A0"/>
                </a:solidFill>
                <a:cs typeface="Calibri" pitchFamily="34" charset="0"/>
              </a:rPr>
              <a:t> </a:t>
            </a:r>
            <a:r>
              <a:rPr lang="en-US" sz="1600" b="1" dirty="0">
                <a:solidFill>
                  <a:srgbClr val="002060"/>
                </a:solidFill>
                <a:cs typeface="Calibri" pitchFamily="34" charset="0"/>
              </a:rPr>
              <a:t>Data Aggregate</a:t>
            </a:r>
          </a:p>
        </p:txBody>
      </p:sp>
      <p:sp>
        <p:nvSpPr>
          <p:cNvPr id="6" name="Rectangle 5">
            <a:extLst>
              <a:ext uri="{FF2B5EF4-FFF2-40B4-BE49-F238E27FC236}">
                <a16:creationId xmlns:a16="http://schemas.microsoft.com/office/drawing/2014/main" id="{1897B59C-501F-4BE7-B21C-73414D9B012D}"/>
              </a:ext>
            </a:extLst>
          </p:cNvPr>
          <p:cNvSpPr/>
          <p:nvPr/>
        </p:nvSpPr>
        <p:spPr>
          <a:xfrm>
            <a:off x="0" y="1828800"/>
            <a:ext cx="12192000" cy="47243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182880" rIns="365760" bIns="182880" rtlCol="0" anchor="t" anchorCtr="0"/>
          <a:lstStyle/>
          <a:p>
            <a:pPr marL="0" lvl="1" indent="0" algn="just">
              <a:spcAft>
                <a:spcPts val="1200"/>
              </a:spcAft>
              <a:buClr>
                <a:srgbClr val="00B0F0"/>
              </a:buClr>
              <a:buSzPct val="110000"/>
              <a:defRPr/>
            </a:pPr>
            <a:r>
              <a:rPr lang="en-US" sz="1400" b="1" dirty="0">
                <a:solidFill>
                  <a:schemeClr val="tx1">
                    <a:lumMod val="65000"/>
                    <a:lumOff val="35000"/>
                  </a:schemeClr>
                </a:solidFill>
                <a:cs typeface="Calibri" pitchFamily="34" charset="0"/>
              </a:rPr>
              <a:t>Data Aggregates </a:t>
            </a:r>
            <a:r>
              <a:rPr lang="en-US" sz="1400" dirty="0">
                <a:solidFill>
                  <a:schemeClr val="tx1">
                    <a:lumMod val="65000"/>
                    <a:lumOff val="35000"/>
                  </a:schemeClr>
                </a:solidFill>
                <a:cs typeface="Calibri" pitchFamily="34" charset="0"/>
              </a:rPr>
              <a:t>are most appropriate when data interactions are done with the same </a:t>
            </a:r>
            <a:r>
              <a:rPr lang="en-US" sz="1400" b="1" dirty="0">
                <a:solidFill>
                  <a:schemeClr val="tx1">
                    <a:lumMod val="65000"/>
                    <a:lumOff val="35000"/>
                  </a:schemeClr>
                </a:solidFill>
                <a:cs typeface="Calibri" pitchFamily="34" charset="0"/>
              </a:rPr>
              <a:t>unit or collection of data </a:t>
            </a:r>
            <a:r>
              <a:rPr lang="en-US" sz="1400" dirty="0">
                <a:solidFill>
                  <a:schemeClr val="tx1">
                    <a:lumMod val="65000"/>
                    <a:lumOff val="35000"/>
                  </a:schemeClr>
                </a:solidFill>
                <a:cs typeface="Calibri" pitchFamily="34" charset="0"/>
              </a:rPr>
              <a:t>and are useful for data that is commonly accessed together </a:t>
            </a:r>
          </a:p>
          <a:p>
            <a:pPr marL="0" lvl="1" indent="0" algn="just">
              <a:spcAft>
                <a:spcPts val="1200"/>
              </a:spcAft>
              <a:buClr>
                <a:srgbClr val="00B0F0"/>
              </a:buClr>
              <a:buSzPct val="110000"/>
              <a:defRPr/>
            </a:pPr>
            <a:r>
              <a:rPr lang="en-US" sz="1400" b="1" dirty="0">
                <a:solidFill>
                  <a:schemeClr val="tx1">
                    <a:lumMod val="65000"/>
                    <a:lumOff val="35000"/>
                  </a:schemeClr>
                </a:solidFill>
                <a:cs typeface="Calibri" pitchFamily="34" charset="0"/>
              </a:rPr>
              <a:t>Data Aggregates </a:t>
            </a:r>
            <a:r>
              <a:rPr lang="en-US" sz="1400" dirty="0">
                <a:solidFill>
                  <a:schemeClr val="tx1">
                    <a:lumMod val="65000"/>
                    <a:lumOff val="35000"/>
                  </a:schemeClr>
                </a:solidFill>
                <a:cs typeface="Calibri" pitchFamily="34" charset="0"/>
              </a:rPr>
              <a:t>are </a:t>
            </a:r>
            <a:r>
              <a:rPr lang="en-US" sz="1400" b="1" dirty="0">
                <a:solidFill>
                  <a:schemeClr val="tx1">
                    <a:lumMod val="65000"/>
                    <a:lumOff val="35000"/>
                  </a:schemeClr>
                </a:solidFill>
                <a:cs typeface="Calibri" pitchFamily="34" charset="0"/>
              </a:rPr>
              <a:t>context specific </a:t>
            </a:r>
            <a:r>
              <a:rPr lang="en-US" sz="1400" dirty="0">
                <a:solidFill>
                  <a:schemeClr val="tx1">
                    <a:lumMod val="65000"/>
                    <a:lumOff val="35000"/>
                  </a:schemeClr>
                </a:solidFill>
                <a:cs typeface="Calibri" pitchFamily="34" charset="0"/>
              </a:rPr>
              <a:t>and hence the structure for data aggregate depend entirely on how an application tend to manipulate the data unlike a relational data model where it allows an application to easily navigate the data in different ways depending on the context</a:t>
            </a:r>
          </a:p>
          <a:p>
            <a:pPr marL="0" lvl="1" indent="0" algn="just">
              <a:spcAft>
                <a:spcPts val="1200"/>
              </a:spcAft>
              <a:buClr>
                <a:srgbClr val="00B0F0"/>
              </a:buClr>
              <a:buSzPct val="110000"/>
              <a:defRPr/>
            </a:pPr>
            <a:r>
              <a:rPr lang="en-US" sz="1400" b="1" dirty="0">
                <a:solidFill>
                  <a:schemeClr val="tx1">
                    <a:lumMod val="65000"/>
                    <a:lumOff val="35000"/>
                  </a:schemeClr>
                </a:solidFill>
                <a:cs typeface="Calibri" pitchFamily="34" charset="0"/>
              </a:rPr>
              <a:t>Data Aggregates </a:t>
            </a:r>
            <a:r>
              <a:rPr lang="en-US" sz="1400" dirty="0">
                <a:solidFill>
                  <a:schemeClr val="tx1">
                    <a:lumMod val="65000"/>
                    <a:lumOff val="35000"/>
                  </a:schemeClr>
                </a:solidFill>
                <a:cs typeface="Calibri" pitchFamily="34" charset="0"/>
              </a:rPr>
              <a:t>form the boundary for </a:t>
            </a:r>
            <a:r>
              <a:rPr lang="en-US" sz="1400" b="1" dirty="0">
                <a:solidFill>
                  <a:schemeClr val="tx1">
                    <a:lumMod val="65000"/>
                    <a:lumOff val="35000"/>
                  </a:schemeClr>
                </a:solidFill>
                <a:cs typeface="Calibri" pitchFamily="34" charset="0"/>
              </a:rPr>
              <a:t>ACID transactions supporting atomic manipulation of a single data aggregate at a time</a:t>
            </a:r>
            <a:r>
              <a:rPr lang="en-US" sz="1400" dirty="0">
                <a:solidFill>
                  <a:schemeClr val="tx1">
                    <a:lumMod val="65000"/>
                    <a:lumOff val="35000"/>
                  </a:schemeClr>
                </a:solidFill>
                <a:cs typeface="Calibri" pitchFamily="34" charset="0"/>
              </a:rPr>
              <a:t> where atomic transactions typically do not span across multiple data aggregates unlike relational models where a single transaction can include many rows across many tables</a:t>
            </a:r>
          </a:p>
          <a:p>
            <a:pPr marL="0" lvl="1" indent="0" algn="just">
              <a:spcAft>
                <a:spcPts val="1200"/>
              </a:spcAft>
              <a:buClr>
                <a:srgbClr val="00B0F0"/>
              </a:buClr>
              <a:buSzPct val="110000"/>
              <a:defRPr/>
            </a:pPr>
            <a:r>
              <a:rPr lang="en-US" sz="1400" b="1" dirty="0">
                <a:solidFill>
                  <a:schemeClr val="tx1">
                    <a:lumMod val="65000"/>
                    <a:lumOff val="35000"/>
                  </a:schemeClr>
                </a:solidFill>
                <a:cs typeface="Calibri" pitchFamily="34" charset="0"/>
              </a:rPr>
              <a:t>Data Aggregates </a:t>
            </a:r>
            <a:r>
              <a:rPr lang="en-US" sz="1400" dirty="0">
                <a:solidFill>
                  <a:schemeClr val="tx1">
                    <a:lumMod val="65000"/>
                    <a:lumOff val="35000"/>
                  </a:schemeClr>
                </a:solidFill>
                <a:cs typeface="Calibri" pitchFamily="34" charset="0"/>
              </a:rPr>
              <a:t>are </a:t>
            </a:r>
            <a:r>
              <a:rPr lang="en-US" sz="1400" b="1" dirty="0">
                <a:solidFill>
                  <a:schemeClr val="tx1">
                    <a:lumMod val="65000"/>
                    <a:lumOff val="35000"/>
                  </a:schemeClr>
                </a:solidFill>
                <a:cs typeface="Calibri" pitchFamily="34" charset="0"/>
              </a:rPr>
              <a:t>easier &amp; natural for programmers </a:t>
            </a:r>
            <a:r>
              <a:rPr lang="en-US" sz="1400" dirty="0">
                <a:solidFill>
                  <a:schemeClr val="tx1">
                    <a:lumMod val="65000"/>
                    <a:lumOff val="35000"/>
                  </a:schemeClr>
                </a:solidFill>
                <a:cs typeface="Calibri" pitchFamily="34" charset="0"/>
              </a:rPr>
              <a:t>to work with but interrelationships between data aggregates require additional effort</a:t>
            </a:r>
          </a:p>
          <a:p>
            <a:pPr marL="0" lvl="1" indent="0" algn="just">
              <a:spcAft>
                <a:spcPts val="1200"/>
              </a:spcAft>
              <a:buClr>
                <a:srgbClr val="00B0F0"/>
              </a:buClr>
              <a:buSzPct val="110000"/>
              <a:defRPr/>
            </a:pPr>
            <a:r>
              <a:rPr lang="en-US" sz="1400" b="1" dirty="0">
                <a:solidFill>
                  <a:schemeClr val="tx1">
                    <a:lumMod val="65000"/>
                    <a:lumOff val="35000"/>
                  </a:schemeClr>
                </a:solidFill>
                <a:cs typeface="Calibri" pitchFamily="34" charset="0"/>
              </a:rPr>
              <a:t>Data Aggregates </a:t>
            </a:r>
            <a:r>
              <a:rPr lang="en-US" sz="1400" dirty="0">
                <a:solidFill>
                  <a:schemeClr val="tx1">
                    <a:lumMod val="65000"/>
                    <a:lumOff val="35000"/>
                  </a:schemeClr>
                </a:solidFill>
                <a:cs typeface="Calibri" pitchFamily="34" charset="0"/>
              </a:rPr>
              <a:t>are </a:t>
            </a:r>
            <a:r>
              <a:rPr lang="en-US" sz="1400" b="1" dirty="0">
                <a:solidFill>
                  <a:schemeClr val="tx1">
                    <a:lumMod val="65000"/>
                    <a:lumOff val="35000"/>
                  </a:schemeClr>
                </a:solidFill>
                <a:cs typeface="Calibri" pitchFamily="34" charset="0"/>
              </a:rPr>
              <a:t>natural unit for replication &amp; sharding </a:t>
            </a:r>
            <a:r>
              <a:rPr lang="en-US" sz="1400" dirty="0">
                <a:solidFill>
                  <a:schemeClr val="tx1">
                    <a:lumMod val="65000"/>
                    <a:lumOff val="35000"/>
                  </a:schemeClr>
                </a:solidFill>
                <a:cs typeface="Calibri" pitchFamily="34" charset="0"/>
              </a:rPr>
              <a:t>and hence make it easier for the database to manage data storage over clusters unlike relational models where lack of knowledge regarding data units makes it difficult to distribute data efficiently</a:t>
            </a:r>
          </a:p>
          <a:p>
            <a:pPr marL="0" lvl="1" indent="0" algn="just">
              <a:spcAft>
                <a:spcPts val="1200"/>
              </a:spcAft>
              <a:buClr>
                <a:srgbClr val="00B0F0"/>
              </a:buClr>
              <a:buSzPct val="110000"/>
              <a:defRPr/>
            </a:pPr>
            <a:r>
              <a:rPr lang="en-US" sz="1400" dirty="0">
                <a:solidFill>
                  <a:schemeClr val="tx1">
                    <a:lumMod val="65000"/>
                    <a:lumOff val="35000"/>
                  </a:schemeClr>
                </a:solidFill>
                <a:cs typeface="Calibri" pitchFamily="34" charset="0"/>
              </a:rPr>
              <a:t>Unlike relational models, </a:t>
            </a:r>
            <a:r>
              <a:rPr lang="en-US" sz="1400" b="1" dirty="0">
                <a:solidFill>
                  <a:schemeClr val="tx1">
                    <a:lumMod val="65000"/>
                    <a:lumOff val="35000"/>
                  </a:schemeClr>
                </a:solidFill>
                <a:cs typeface="Calibri" pitchFamily="34" charset="0"/>
              </a:rPr>
              <a:t>Data Aggregates </a:t>
            </a:r>
            <a:r>
              <a:rPr lang="en-US" sz="1400" dirty="0">
                <a:solidFill>
                  <a:schemeClr val="tx1">
                    <a:lumMod val="65000"/>
                    <a:lumOff val="35000"/>
                  </a:schemeClr>
                </a:solidFill>
                <a:cs typeface="Calibri" pitchFamily="34" charset="0"/>
              </a:rPr>
              <a:t>do not have to have an explicit database schema and </a:t>
            </a:r>
            <a:r>
              <a:rPr lang="en-US" sz="1400" b="1" dirty="0">
                <a:solidFill>
                  <a:schemeClr val="tx1">
                    <a:lumMod val="65000"/>
                    <a:lumOff val="35000"/>
                  </a:schemeClr>
                </a:solidFill>
                <a:cs typeface="Calibri" pitchFamily="34" charset="0"/>
              </a:rPr>
              <a:t>provides flexibility &amp; freedom </a:t>
            </a:r>
            <a:r>
              <a:rPr lang="en-US" sz="1400" dirty="0">
                <a:solidFill>
                  <a:schemeClr val="tx1">
                    <a:lumMod val="65000"/>
                    <a:lumOff val="35000"/>
                  </a:schemeClr>
                </a:solidFill>
                <a:cs typeface="Calibri" pitchFamily="34" charset="0"/>
              </a:rPr>
              <a:t>to easily store any data where each record can have different set of fields and </a:t>
            </a:r>
            <a:r>
              <a:rPr lang="en-US" sz="1400" b="1" dirty="0">
                <a:solidFill>
                  <a:schemeClr val="tx1">
                    <a:lumMod val="65000"/>
                    <a:lumOff val="35000"/>
                  </a:schemeClr>
                </a:solidFill>
                <a:cs typeface="Calibri" pitchFamily="34" charset="0"/>
              </a:rPr>
              <a:t>handles frequent schema changes &amp; evolves over time</a:t>
            </a:r>
            <a:endParaRPr lang="en-US" sz="1400" dirty="0">
              <a:solidFill>
                <a:schemeClr val="tx1">
                  <a:lumMod val="65000"/>
                  <a:lumOff val="35000"/>
                </a:schemeClr>
              </a:solidFill>
              <a:cs typeface="Calibri" pitchFamily="34" charset="0"/>
            </a:endParaRPr>
          </a:p>
          <a:p>
            <a:pPr marL="0" lvl="1" indent="0" algn="just">
              <a:spcAft>
                <a:spcPts val="1200"/>
              </a:spcAft>
              <a:buClr>
                <a:srgbClr val="00B0F0"/>
              </a:buClr>
              <a:buSzPct val="110000"/>
              <a:defRPr/>
            </a:pPr>
            <a:r>
              <a:rPr lang="en-US" sz="1400" dirty="0">
                <a:solidFill>
                  <a:schemeClr val="tx1">
                    <a:lumMod val="65000"/>
                    <a:lumOff val="35000"/>
                  </a:schemeClr>
                </a:solidFill>
                <a:cs typeface="Calibri" pitchFamily="34" charset="0"/>
              </a:rPr>
              <a:t>The </a:t>
            </a:r>
            <a:r>
              <a:rPr lang="en-US" sz="1400" b="1" dirty="0">
                <a:solidFill>
                  <a:schemeClr val="tx1">
                    <a:lumMod val="65000"/>
                    <a:lumOff val="35000"/>
                  </a:schemeClr>
                </a:solidFill>
                <a:cs typeface="Calibri" pitchFamily="34" charset="0"/>
              </a:rPr>
              <a:t>Aggregate Data Structures </a:t>
            </a:r>
            <a:r>
              <a:rPr lang="en-US" sz="1400" dirty="0">
                <a:solidFill>
                  <a:schemeClr val="tx1">
                    <a:lumMod val="65000"/>
                    <a:lumOff val="35000"/>
                  </a:schemeClr>
                </a:solidFill>
                <a:cs typeface="Calibri" pitchFamily="34" charset="0"/>
              </a:rPr>
              <a:t>may not fit well with some queries where the data need to be accessed differently requiring </a:t>
            </a:r>
            <a:r>
              <a:rPr lang="en-US" sz="1400" b="1" dirty="0">
                <a:solidFill>
                  <a:schemeClr val="tx1">
                    <a:lumMod val="65000"/>
                    <a:lumOff val="35000"/>
                  </a:schemeClr>
                </a:solidFill>
                <a:cs typeface="Calibri" pitchFamily="34" charset="0"/>
              </a:rPr>
              <a:t>materialized views to be computed</a:t>
            </a:r>
            <a:r>
              <a:rPr lang="en-US" sz="1400" dirty="0">
                <a:solidFill>
                  <a:schemeClr val="tx1">
                    <a:lumMod val="65000"/>
                    <a:lumOff val="35000"/>
                  </a:schemeClr>
                </a:solidFill>
                <a:cs typeface="Calibri" pitchFamily="34" charset="0"/>
              </a:rPr>
              <a:t> to organize the data differently from their primary data aggregate</a:t>
            </a:r>
          </a:p>
          <a:p>
            <a:pPr marL="0" lvl="1" indent="0" algn="just">
              <a:spcAft>
                <a:spcPts val="1200"/>
              </a:spcAft>
              <a:buClr>
                <a:srgbClr val="00B0F0"/>
              </a:buClr>
              <a:buSzPct val="110000"/>
              <a:defRPr/>
            </a:pPr>
            <a:r>
              <a:rPr lang="en-US" sz="1400" b="1" dirty="0">
                <a:solidFill>
                  <a:schemeClr val="tx1">
                    <a:lumMod val="65000"/>
                    <a:lumOff val="35000"/>
                  </a:schemeClr>
                </a:solidFill>
                <a:cs typeface="Calibri" pitchFamily="34" charset="0"/>
              </a:rPr>
              <a:t>Materialized Data </a:t>
            </a:r>
            <a:r>
              <a:rPr lang="en-US" sz="1400" dirty="0">
                <a:solidFill>
                  <a:schemeClr val="tx1">
                    <a:lumMod val="65000"/>
                    <a:lumOff val="35000"/>
                  </a:schemeClr>
                </a:solidFill>
                <a:cs typeface="Calibri" pitchFamily="34" charset="0"/>
              </a:rPr>
              <a:t>can be updated at the same as the primary data aggregate or can be computed using a batch job depending on the business requirements of </a:t>
            </a:r>
            <a:r>
              <a:rPr lang="en-US" sz="1400" b="1" dirty="0">
                <a:solidFill>
                  <a:schemeClr val="tx1">
                    <a:lumMod val="65000"/>
                    <a:lumOff val="35000"/>
                  </a:schemeClr>
                </a:solidFill>
                <a:cs typeface="Calibri" pitchFamily="34" charset="0"/>
              </a:rPr>
              <a:t>read frequency, write frequency and freshness/staleness constraints</a:t>
            </a:r>
          </a:p>
          <a:p>
            <a:pPr marL="0" lvl="1" indent="0" algn="just">
              <a:spcAft>
                <a:spcPts val="1200"/>
              </a:spcAft>
              <a:buClr>
                <a:srgbClr val="00B0F0"/>
              </a:buClr>
              <a:buSzPct val="110000"/>
              <a:defRPr/>
            </a:pPr>
            <a:endParaRPr lang="en-US" sz="1600" b="1" dirty="0">
              <a:solidFill>
                <a:schemeClr val="accent6">
                  <a:lumMod val="75000"/>
                </a:schemeClr>
              </a:solidFill>
            </a:endParaRPr>
          </a:p>
        </p:txBody>
      </p:sp>
    </p:spTree>
    <p:extLst>
      <p:ext uri="{BB962C8B-B14F-4D97-AF65-F5344CB8AC3E}">
        <p14:creationId xmlns:p14="http://schemas.microsoft.com/office/powerpoint/2010/main" val="32687398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5080"/>
            <a:ext cx="12192000" cy="6863080"/>
          </a:xfrm>
          <a:prstGeom prst="rect">
            <a:avLst/>
          </a:prstGeom>
        </p:spPr>
      </p:pic>
      <p:sp>
        <p:nvSpPr>
          <p:cNvPr id="4" name="Rectangle 3"/>
          <p:cNvSpPr/>
          <p:nvPr/>
        </p:nvSpPr>
        <p:spPr>
          <a:xfrm>
            <a:off x="0" y="0"/>
            <a:ext cx="12192000" cy="6858000"/>
          </a:xfrm>
          <a:prstGeom prst="rect">
            <a:avLst/>
          </a:prstGeom>
          <a:gradFill>
            <a:gsLst>
              <a:gs pos="27000">
                <a:schemeClr val="tx1">
                  <a:alpha val="0"/>
                </a:schemeClr>
              </a:gs>
              <a:gs pos="44000">
                <a:schemeClr val="tx1">
                  <a:alpha val="55000"/>
                </a:schemeClr>
              </a:gs>
              <a:gs pos="52000">
                <a:schemeClr val="tx1">
                  <a:alpha val="50000"/>
                </a:schemeClr>
              </a:gs>
              <a:gs pos="100000">
                <a:schemeClr val="tx1">
                  <a:alpha val="0"/>
                </a:schemeClr>
              </a:gs>
            </a:gsLst>
            <a:lin ang="5400000" scaled="1"/>
          </a:gradFill>
          <a:ln>
            <a:noFill/>
          </a:ln>
        </p:spPr>
        <p:style>
          <a:lnRef idx="3">
            <a:schemeClr val="lt1"/>
          </a:lnRef>
          <a:fillRef idx="1">
            <a:schemeClr val="accent2"/>
          </a:fillRef>
          <a:effectRef idx="1">
            <a:schemeClr val="accent2"/>
          </a:effectRef>
          <a:fontRef idx="minor">
            <a:schemeClr val="lt1"/>
          </a:fontRef>
        </p:style>
        <p:txBody>
          <a:bodyPr anchor="ctr"/>
          <a:lstStyle/>
          <a:p>
            <a:pPr algn="ctr">
              <a:spcAft>
                <a:spcPts val="1200"/>
              </a:spcAft>
              <a:defRPr/>
            </a:pPr>
            <a:endParaRPr lang="en-US" dirty="0">
              <a:solidFill>
                <a:schemeClr val="accent2">
                  <a:lumMod val="50000"/>
                </a:schemeClr>
              </a:solidFill>
            </a:endParaRPr>
          </a:p>
        </p:txBody>
      </p:sp>
      <p:sp>
        <p:nvSpPr>
          <p:cNvPr id="8" name="Content Placeholder 2"/>
          <p:cNvSpPr txBox="1">
            <a:spLocks/>
          </p:cNvSpPr>
          <p:nvPr/>
        </p:nvSpPr>
        <p:spPr bwMode="auto">
          <a:xfrm>
            <a:off x="0" y="2435860"/>
            <a:ext cx="12192000" cy="1981200"/>
          </a:xfrm>
          <a:prstGeom prst="rect">
            <a:avLst/>
          </a:prstGeom>
          <a:gradFill flip="none" rotWithShape="1">
            <a:gsLst>
              <a:gs pos="0">
                <a:schemeClr val="tx1">
                  <a:alpha val="29000"/>
                </a:schemeClr>
              </a:gs>
              <a:gs pos="100000">
                <a:schemeClr val="tx1">
                  <a:lumMod val="95000"/>
                  <a:lumOff val="5000"/>
                  <a:alpha val="30000"/>
                </a:schemeClr>
              </a:gs>
            </a:gsLst>
            <a:path path="circle">
              <a:fillToRect l="100000" t="100000"/>
            </a:path>
            <a:tileRect r="-100000" b="-100000"/>
          </a:gradFill>
          <a:ln w="19050">
            <a:noFill/>
            <a:prstDash val="dashDot"/>
          </a:ln>
          <a:effectLst/>
          <a:extLst>
            <a:ext uri="{FAA26D3D-D897-4be2-8F04-BA451C77F1D7}">
              <ma14:placeholderFlag xmlns="" xmlns:ma14="http://schemas.microsoft.com/office/mac/drawingml/2011/main" val="1"/>
            </a:ext>
          </a:extLst>
        </p:spPr>
        <p:txBody>
          <a:bodyPr vert="horz" wrap="square" lIns="0" tIns="182880" rIns="0" bIns="182880" numCol="1" anchor="ctr" anchorCtr="0" compatLnSpc="1">
            <a:prstTxWarp prst="textNoShape">
              <a:avLst/>
            </a:prstTxWarp>
          </a:bodyPr>
          <a:lstStyle>
            <a:defPPr>
              <a:defRPr lang="en-US"/>
            </a:defPPr>
            <a:lvl1pPr marL="0" indent="0" algn="ctr" eaLnBrk="1" hangingPunct="1">
              <a:spcBef>
                <a:spcPts val="1800"/>
              </a:spcBef>
              <a:spcAft>
                <a:spcPts val="600"/>
              </a:spcAft>
              <a:buClr>
                <a:schemeClr val="bg1"/>
              </a:buClr>
              <a:buSzPct val="90000"/>
              <a:buFont typeface="Arial" charset="0"/>
              <a:buNone/>
              <a:defRPr sz="3200" b="1" spc="30" baseline="0">
                <a:solidFill>
                  <a:schemeClr val="bg1"/>
                </a:solidFill>
                <a:latin typeface="+mn-lt"/>
                <a:ea typeface="Calibri" panose="020F0502020204030204" pitchFamily="34" charset="0"/>
                <a:cs typeface="Calibri" panose="020F0502020204030204" pitchFamily="34" charset="0"/>
              </a:defRPr>
            </a:lvl1pPr>
            <a:lvl2pPr marL="776288" indent="-298450">
              <a:spcBef>
                <a:spcPts val="600"/>
              </a:spcBef>
              <a:spcAft>
                <a:spcPts val="600"/>
              </a:spcAft>
              <a:buClr>
                <a:schemeClr val="tx1">
                  <a:lumMod val="65000"/>
                  <a:lumOff val="35000"/>
                </a:schemeClr>
              </a:buClr>
              <a:buSzPct val="100000"/>
              <a:buFont typeface="Wingdings" charset="2"/>
              <a:buChar char="Ø"/>
              <a:defRPr sz="1800" baseline="0">
                <a:solidFill>
                  <a:schemeClr val="tx1">
                    <a:lumMod val="65000"/>
                    <a:lumOff val="35000"/>
                  </a:schemeClr>
                </a:solidFill>
                <a:latin typeface="+mn-lt"/>
              </a:defRPr>
            </a:lvl2pPr>
            <a:lvl3pPr marL="1195388" indent="-238125">
              <a:spcBef>
                <a:spcPts val="600"/>
              </a:spcBef>
              <a:spcAft>
                <a:spcPts val="600"/>
              </a:spcAft>
              <a:buClr>
                <a:schemeClr val="tx1">
                  <a:lumMod val="65000"/>
                  <a:lumOff val="35000"/>
                </a:schemeClr>
              </a:buClr>
              <a:buFont typeface="Wingdings" pitchFamily="2" charset="2"/>
              <a:buChar char="ü"/>
              <a:defRPr sz="1600" baseline="0">
                <a:solidFill>
                  <a:schemeClr val="tx1">
                    <a:lumMod val="65000"/>
                    <a:lumOff val="35000"/>
                  </a:schemeClr>
                </a:solidFill>
                <a:latin typeface="+mn-lt"/>
              </a:defRPr>
            </a:lvl3pPr>
            <a:lvl4pPr marL="1673225" indent="-238125">
              <a:spcBef>
                <a:spcPts val="600"/>
              </a:spcBef>
              <a:spcAft>
                <a:spcPts val="600"/>
              </a:spcAft>
              <a:buFont typeface="Wingdings" charset="2"/>
              <a:buChar char="Ø"/>
              <a:defRPr sz="1400" baseline="0">
                <a:solidFill>
                  <a:schemeClr val="tx1">
                    <a:lumMod val="50000"/>
                    <a:lumOff val="50000"/>
                  </a:schemeClr>
                </a:solidFill>
                <a:latin typeface="+mn-lt"/>
              </a:defRPr>
            </a:lvl4pPr>
            <a:lvl5pPr marL="2152650" indent="-238125">
              <a:spcBef>
                <a:spcPts val="600"/>
              </a:spcBef>
              <a:spcAft>
                <a:spcPts val="600"/>
              </a:spcAft>
              <a:buFont typeface="Arial" charset="0"/>
              <a:buChar char="•"/>
              <a:defRPr sz="1200" baseline="0">
                <a:solidFill>
                  <a:schemeClr val="tx1">
                    <a:lumMod val="50000"/>
                    <a:lumOff val="50000"/>
                  </a:schemeClr>
                </a:solidFill>
                <a:latin typeface="+mn-lt"/>
              </a:defRPr>
            </a:lvl5pPr>
            <a:lvl6pPr marL="2634143" indent="-239467" defTabSz="957870">
              <a:spcBef>
                <a:spcPct val="20000"/>
              </a:spcBef>
              <a:buFont typeface="Arial" pitchFamily="34" charset="0"/>
              <a:buChar char="•"/>
              <a:defRPr sz="2100">
                <a:latin typeface="+mn-lt"/>
              </a:defRPr>
            </a:lvl6pPr>
            <a:lvl7pPr marL="3113077" indent="-239467" defTabSz="957870">
              <a:spcBef>
                <a:spcPct val="20000"/>
              </a:spcBef>
              <a:buFont typeface="Arial" pitchFamily="34" charset="0"/>
              <a:buChar char="•"/>
              <a:defRPr sz="2100">
                <a:latin typeface="+mn-lt"/>
              </a:defRPr>
            </a:lvl7pPr>
            <a:lvl8pPr marL="3592012" indent="-239467" defTabSz="957870">
              <a:spcBef>
                <a:spcPct val="20000"/>
              </a:spcBef>
              <a:buFont typeface="Arial" pitchFamily="34" charset="0"/>
              <a:buChar char="•"/>
              <a:defRPr sz="2100">
                <a:latin typeface="+mn-lt"/>
              </a:defRPr>
            </a:lvl8pPr>
            <a:lvl9pPr marL="4070948" indent="-239467" defTabSz="957870">
              <a:spcBef>
                <a:spcPct val="20000"/>
              </a:spcBef>
              <a:buFont typeface="Arial" pitchFamily="34" charset="0"/>
              <a:buChar char="•"/>
              <a:defRPr sz="2100">
                <a:latin typeface="+mn-lt"/>
              </a:defRPr>
            </a:lvl9pPr>
          </a:lstStyle>
          <a:p>
            <a:pPr>
              <a:spcBef>
                <a:spcPts val="0"/>
              </a:spcBef>
              <a:defRPr/>
            </a:pPr>
            <a:r>
              <a:rPr lang="en-US" altLang="en-US" sz="2800" dirty="0"/>
              <a:t>3.0  Document Database &amp; Data Model Overview</a:t>
            </a:r>
            <a:endParaRPr lang="en-US" altLang="en-US" sz="2000" b="1" dirty="0">
              <a:solidFill>
                <a:schemeClr val="bg1"/>
              </a:solidFill>
            </a:endParaRPr>
          </a:p>
        </p:txBody>
      </p:sp>
      <p:cxnSp>
        <p:nvCxnSpPr>
          <p:cNvPr id="6" name="Straight Connector 5"/>
          <p:cNvCxnSpPr/>
          <p:nvPr/>
        </p:nvCxnSpPr>
        <p:spPr>
          <a:xfrm>
            <a:off x="0" y="2438400"/>
            <a:ext cx="12192000" cy="0"/>
          </a:xfrm>
          <a:prstGeom prst="line">
            <a:avLst/>
          </a:prstGeom>
          <a:ln w="15875">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0" y="4419600"/>
            <a:ext cx="12192000" cy="0"/>
          </a:xfrm>
          <a:prstGeom prst="line">
            <a:avLst/>
          </a:prstGeom>
          <a:ln w="15875">
            <a:solidFill>
              <a:schemeClr val="bg1"/>
            </a:solidFill>
            <a:prstDash val="lgDashDot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35725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F8F64E1-8DCB-A44D-B480-8EAB705BC498}" type="slidenum">
              <a:rPr lang="en-US" altLang="en-US" smtClean="0"/>
              <a:pPr/>
              <a:t>14</a:t>
            </a:fld>
            <a:endParaRPr lang="en-US" altLang="en-US" dirty="0"/>
          </a:p>
        </p:txBody>
      </p:sp>
      <p:sp>
        <p:nvSpPr>
          <p:cNvPr id="3" name="Title 2"/>
          <p:cNvSpPr>
            <a:spLocks noGrp="1"/>
          </p:cNvSpPr>
          <p:nvPr>
            <p:ph type="title"/>
          </p:nvPr>
        </p:nvSpPr>
        <p:spPr/>
        <p:txBody>
          <a:bodyPr/>
          <a:lstStyle/>
          <a:p>
            <a:r>
              <a:rPr lang="en-US" dirty="0">
                <a:solidFill>
                  <a:schemeClr val="tx1">
                    <a:lumMod val="75000"/>
                    <a:lumOff val="25000"/>
                  </a:schemeClr>
                </a:solidFill>
              </a:rPr>
              <a:t>Document Database: </a:t>
            </a:r>
            <a:r>
              <a:rPr lang="en-US" dirty="0">
                <a:solidFill>
                  <a:schemeClr val="tx1">
                    <a:lumMod val="50000"/>
                    <a:lumOff val="50000"/>
                  </a:schemeClr>
                </a:solidFill>
              </a:rPr>
              <a:t>Introduction</a:t>
            </a:r>
          </a:p>
        </p:txBody>
      </p:sp>
      <p:sp>
        <p:nvSpPr>
          <p:cNvPr id="5" name="Rectangle 4">
            <a:extLst>
              <a:ext uri="{FF2B5EF4-FFF2-40B4-BE49-F238E27FC236}">
                <a16:creationId xmlns:a16="http://schemas.microsoft.com/office/drawing/2014/main" id="{F71C949D-FA46-49DE-8403-730B92303122}"/>
              </a:ext>
            </a:extLst>
          </p:cNvPr>
          <p:cNvSpPr/>
          <p:nvPr/>
        </p:nvSpPr>
        <p:spPr>
          <a:xfrm>
            <a:off x="0" y="810713"/>
            <a:ext cx="12192000" cy="14678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182880" rIns="365760" bIns="182880" rtlCol="0" anchor="ctr" anchorCtr="0"/>
          <a:lstStyle/>
          <a:p>
            <a:pPr marL="0" lvl="1" indent="0" algn="just">
              <a:spcBef>
                <a:spcPts val="400"/>
              </a:spcBef>
              <a:buClr>
                <a:srgbClr val="00B0F0"/>
              </a:buClr>
              <a:buSzPct val="110000"/>
              <a:defRPr/>
            </a:pPr>
            <a:r>
              <a:rPr lang="en-US" sz="1600" b="1" dirty="0">
                <a:solidFill>
                  <a:schemeClr val="tx1">
                    <a:lumMod val="65000"/>
                    <a:lumOff val="35000"/>
                  </a:schemeClr>
                </a:solidFill>
                <a:latin typeface="+mj-lt"/>
                <a:cs typeface="Calibri" pitchFamily="34" charset="0"/>
              </a:rPr>
              <a:t>Document Database </a:t>
            </a:r>
            <a:r>
              <a:rPr lang="en-US" sz="1600" dirty="0">
                <a:solidFill>
                  <a:schemeClr val="tx1">
                    <a:lumMod val="65000"/>
                    <a:lumOff val="35000"/>
                  </a:schemeClr>
                </a:solidFill>
                <a:latin typeface="+mj-lt"/>
                <a:cs typeface="Calibri" pitchFamily="34" charset="0"/>
              </a:rPr>
              <a:t>stores &amp; retrieves </a:t>
            </a:r>
            <a:r>
              <a:rPr lang="en-US" sz="1600" b="1" dirty="0">
                <a:solidFill>
                  <a:srgbClr val="0070C0"/>
                </a:solidFill>
                <a:latin typeface="+mj-lt"/>
                <a:cs typeface="Calibri" pitchFamily="34" charset="0"/>
              </a:rPr>
              <a:t>document-oriented data </a:t>
            </a:r>
            <a:r>
              <a:rPr lang="en-US" sz="1600" dirty="0">
                <a:solidFill>
                  <a:schemeClr val="tx1">
                    <a:lumMod val="65000"/>
                    <a:lumOff val="35000"/>
                  </a:schemeClr>
                </a:solidFill>
                <a:latin typeface="+mj-lt"/>
                <a:cs typeface="Calibri" pitchFamily="34" charset="0"/>
              </a:rPr>
              <a:t>using </a:t>
            </a:r>
            <a:r>
              <a:rPr lang="en-US" sz="1600" b="1" dirty="0">
                <a:solidFill>
                  <a:srgbClr val="7030A0"/>
                </a:solidFill>
                <a:latin typeface="+mj-lt"/>
                <a:cs typeface="Calibri" pitchFamily="34" charset="0"/>
              </a:rPr>
              <a:t>flexible &amp; rich data structures </a:t>
            </a:r>
            <a:r>
              <a:rPr lang="en-US" sz="1600" i="1" dirty="0">
                <a:solidFill>
                  <a:schemeClr val="tx1">
                    <a:lumMod val="65000"/>
                    <a:lumOff val="35000"/>
                  </a:schemeClr>
                </a:solidFill>
                <a:latin typeface="+mj-lt"/>
                <a:cs typeface="Calibri" pitchFamily="34" charset="0"/>
              </a:rPr>
              <a:t>(e.g. XML, YAML, JSON, BSON, etc.)</a:t>
            </a:r>
            <a:r>
              <a:rPr lang="en-US" sz="1600" dirty="0">
                <a:solidFill>
                  <a:schemeClr val="tx1">
                    <a:lumMod val="65000"/>
                    <a:lumOff val="35000"/>
                  </a:schemeClr>
                </a:solidFill>
                <a:latin typeface="+mj-lt"/>
                <a:cs typeface="Calibri" pitchFamily="34" charset="0"/>
              </a:rPr>
              <a:t> that offer </a:t>
            </a:r>
            <a:r>
              <a:rPr lang="en-US" sz="1600" b="1" dirty="0">
                <a:solidFill>
                  <a:srgbClr val="7D7A00"/>
                </a:solidFill>
                <a:latin typeface="+mj-lt"/>
                <a:cs typeface="Calibri" pitchFamily="34" charset="0"/>
              </a:rPr>
              <a:t>richer experience with modern programming techniques</a:t>
            </a:r>
          </a:p>
          <a:p>
            <a:pPr marL="0" lvl="1" indent="-61912" algn="just">
              <a:spcBef>
                <a:spcPts val="1200"/>
              </a:spcBef>
              <a:buClr>
                <a:srgbClr val="00B0F0"/>
              </a:buClr>
              <a:buSzPct val="110000"/>
              <a:defRPr/>
            </a:pPr>
            <a:r>
              <a:rPr lang="en-US" sz="1400" dirty="0">
                <a:solidFill>
                  <a:schemeClr val="tx1">
                    <a:lumMod val="65000"/>
                    <a:lumOff val="35000"/>
                  </a:schemeClr>
                </a:solidFill>
                <a:latin typeface="+mj-lt"/>
                <a:cs typeface="Calibri" pitchFamily="34" charset="0"/>
              </a:rPr>
              <a:t>e.g. </a:t>
            </a:r>
            <a:r>
              <a:rPr lang="en-US" sz="1400" dirty="0">
                <a:solidFill>
                  <a:schemeClr val="tx1">
                    <a:lumMod val="65000"/>
                    <a:lumOff val="35000"/>
                  </a:schemeClr>
                </a:solidFill>
                <a:latin typeface="+mj-lt"/>
              </a:rPr>
              <a:t>MongoDB, MarkLogic, CouchDB, Couchbase, eXist-db, OrientDB, RavenDB, Terrastore, etc.</a:t>
            </a:r>
          </a:p>
        </p:txBody>
      </p:sp>
      <p:sp>
        <p:nvSpPr>
          <p:cNvPr id="6" name="Rectangle 5">
            <a:extLst>
              <a:ext uri="{FF2B5EF4-FFF2-40B4-BE49-F238E27FC236}">
                <a16:creationId xmlns:a16="http://schemas.microsoft.com/office/drawing/2014/main" id="{1897B59C-501F-4BE7-B21C-73414D9B012D}"/>
              </a:ext>
            </a:extLst>
          </p:cNvPr>
          <p:cNvSpPr/>
          <p:nvPr/>
        </p:nvSpPr>
        <p:spPr>
          <a:xfrm>
            <a:off x="0" y="2356352"/>
            <a:ext cx="12192000" cy="41968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182880" rIns="365760" bIns="182880" rtlCol="0" anchor="t" anchorCtr="0"/>
          <a:lstStyle/>
          <a:p>
            <a:pPr marL="285750" lvl="1" indent="-285750" algn="just">
              <a:spcBef>
                <a:spcPts val="0"/>
              </a:spcBef>
              <a:spcAft>
                <a:spcPts val="1800"/>
              </a:spcAft>
              <a:buClr>
                <a:srgbClr val="7030A0"/>
              </a:buClr>
              <a:buSzPct val="90000"/>
              <a:buFont typeface="Wingdings" panose="05000000000000000000" pitchFamily="2" charset="2"/>
              <a:buChar char="Ø"/>
              <a:defRPr/>
            </a:pPr>
            <a:r>
              <a:rPr lang="en-US" sz="1600" b="1" dirty="0">
                <a:solidFill>
                  <a:schemeClr val="tx1">
                    <a:lumMod val="65000"/>
                    <a:lumOff val="35000"/>
                  </a:schemeClr>
                </a:solidFill>
                <a:cs typeface="Calibri" pitchFamily="34" charset="0"/>
              </a:rPr>
              <a:t>Document Databases </a:t>
            </a:r>
            <a:r>
              <a:rPr lang="en-US" sz="1600" dirty="0">
                <a:solidFill>
                  <a:schemeClr val="tx1">
                    <a:lumMod val="65000"/>
                    <a:lumOff val="35000"/>
                  </a:schemeClr>
                </a:solidFill>
                <a:cs typeface="Calibri" pitchFamily="34" charset="0"/>
              </a:rPr>
              <a:t>allow</a:t>
            </a:r>
            <a:r>
              <a:rPr lang="en-US" sz="1600" b="1" dirty="0">
                <a:solidFill>
                  <a:schemeClr val="tx1">
                    <a:lumMod val="65000"/>
                    <a:lumOff val="35000"/>
                  </a:schemeClr>
                </a:solidFill>
                <a:cs typeface="Calibri" pitchFamily="34" charset="0"/>
              </a:rPr>
              <a:t> </a:t>
            </a:r>
            <a:r>
              <a:rPr lang="en-US" sz="1600" dirty="0">
                <a:solidFill>
                  <a:schemeClr val="tx1">
                    <a:lumMod val="65000"/>
                    <a:lumOff val="35000"/>
                  </a:schemeClr>
                </a:solidFill>
                <a:cs typeface="Calibri" pitchFamily="34" charset="0"/>
              </a:rPr>
              <a:t>the structure of the data to differ across documents belonging to the same collection of documents</a:t>
            </a:r>
          </a:p>
          <a:p>
            <a:pPr marL="285750" lvl="1" indent="-285750" algn="just">
              <a:spcBef>
                <a:spcPts val="0"/>
              </a:spcBef>
              <a:spcAft>
                <a:spcPts val="1800"/>
              </a:spcAft>
              <a:buClr>
                <a:srgbClr val="7030A0"/>
              </a:buClr>
              <a:buSzPct val="90000"/>
              <a:buFont typeface="Wingdings" panose="05000000000000000000" pitchFamily="2" charset="2"/>
              <a:buChar char="Ø"/>
              <a:defRPr/>
            </a:pPr>
            <a:r>
              <a:rPr lang="en-US" sz="1600" b="1" dirty="0">
                <a:solidFill>
                  <a:schemeClr val="tx1">
                    <a:lumMod val="65000"/>
                    <a:lumOff val="35000"/>
                  </a:schemeClr>
                </a:solidFill>
                <a:cs typeface="Calibri" pitchFamily="34" charset="0"/>
              </a:rPr>
              <a:t>Document Databases </a:t>
            </a:r>
            <a:r>
              <a:rPr lang="en-US" sz="1600" dirty="0">
                <a:solidFill>
                  <a:schemeClr val="tx1">
                    <a:lumMod val="65000"/>
                    <a:lumOff val="35000"/>
                  </a:schemeClr>
                </a:solidFill>
                <a:cs typeface="Calibri" pitchFamily="34" charset="0"/>
              </a:rPr>
              <a:t>provide great performance &amp; scalability though thought has to be given to the design of the document by structuring related data together to improve speed &amp; avoid developer productivity issues</a:t>
            </a:r>
          </a:p>
          <a:p>
            <a:pPr marL="285750" indent="-285750" algn="just">
              <a:spcBef>
                <a:spcPts val="0"/>
              </a:spcBef>
              <a:spcAft>
                <a:spcPts val="1800"/>
              </a:spcAft>
              <a:buClr>
                <a:srgbClr val="7030A0"/>
              </a:buClr>
              <a:buSzPct val="90000"/>
              <a:buFont typeface="Wingdings" panose="05000000000000000000" pitchFamily="2" charset="2"/>
              <a:buChar char="Ø"/>
              <a:defRPr/>
            </a:pPr>
            <a:r>
              <a:rPr lang="en-US" sz="1600" b="1" dirty="0">
                <a:solidFill>
                  <a:schemeClr val="tx1">
                    <a:lumMod val="65000"/>
                    <a:lumOff val="35000"/>
                  </a:schemeClr>
                </a:solidFill>
                <a:cs typeface="Calibri" pitchFamily="34" charset="0"/>
              </a:rPr>
              <a:t>Document Databases </a:t>
            </a:r>
            <a:r>
              <a:rPr lang="en-US" sz="1600" dirty="0">
                <a:solidFill>
                  <a:schemeClr val="tx1">
                    <a:lumMod val="65000"/>
                    <a:lumOff val="35000"/>
                  </a:schemeClr>
                </a:solidFill>
                <a:cs typeface="Calibri" pitchFamily="34" charset="0"/>
              </a:rPr>
              <a:t>are most suitable for high variable dataset scenarios such as </a:t>
            </a:r>
            <a:r>
              <a:rPr lang="en-US" sz="1600" i="1" dirty="0">
                <a:solidFill>
                  <a:schemeClr val="tx1">
                    <a:lumMod val="65000"/>
                    <a:lumOff val="35000"/>
                  </a:schemeClr>
                </a:solidFill>
                <a:cs typeface="Calibri" pitchFamily="34" charset="0"/>
              </a:rPr>
              <a:t>event logging, blogging, real-time analytics, </a:t>
            </a:r>
            <a:r>
              <a:rPr lang="en-US" sz="1600" i="1" dirty="0">
                <a:solidFill>
                  <a:schemeClr val="tx1">
                    <a:lumMod val="65000"/>
                    <a:lumOff val="35000"/>
                  </a:schemeClr>
                </a:solidFill>
              </a:rPr>
              <a:t>personalization, real-time analytics, internet of things (IoT), big data, product</a:t>
            </a:r>
            <a:r>
              <a:rPr lang="en-US" sz="1100" i="1" dirty="0">
                <a:solidFill>
                  <a:schemeClr val="tx1">
                    <a:lumMod val="65000"/>
                    <a:lumOff val="35000"/>
                  </a:schemeClr>
                </a:solidFill>
              </a:rPr>
              <a:t>/</a:t>
            </a:r>
            <a:r>
              <a:rPr lang="en-US" sz="1600" i="1" dirty="0">
                <a:solidFill>
                  <a:schemeClr val="tx1">
                    <a:lumMod val="65000"/>
                    <a:lumOff val="35000"/>
                  </a:schemeClr>
                </a:solidFill>
              </a:rPr>
              <a:t>asset catalogs, security and fraud detection, web &amp; mobile applications, data hubs, content management, social &amp; collaboration applications, etc.</a:t>
            </a:r>
            <a:endParaRPr lang="en-US" sz="1600" i="1" dirty="0">
              <a:solidFill>
                <a:schemeClr val="tx1">
                  <a:lumMod val="65000"/>
                  <a:lumOff val="35000"/>
                </a:schemeClr>
              </a:solidFill>
              <a:cs typeface="Calibri" pitchFamily="34" charset="0"/>
            </a:endParaRPr>
          </a:p>
          <a:p>
            <a:pPr marL="285750" indent="-285750" algn="just">
              <a:spcBef>
                <a:spcPts val="0"/>
              </a:spcBef>
              <a:spcAft>
                <a:spcPts val="1800"/>
              </a:spcAft>
              <a:buClr>
                <a:srgbClr val="7030A0"/>
              </a:buClr>
              <a:buSzPct val="90000"/>
              <a:buFont typeface="Wingdings" panose="05000000000000000000" pitchFamily="2" charset="2"/>
              <a:buChar char="Ø"/>
              <a:defRPr/>
            </a:pPr>
            <a:r>
              <a:rPr lang="en-US" sz="1600" b="1" dirty="0">
                <a:solidFill>
                  <a:schemeClr val="tx1">
                    <a:lumMod val="65000"/>
                    <a:lumOff val="35000"/>
                  </a:schemeClr>
                </a:solidFill>
                <a:cs typeface="Calibri" pitchFamily="34" charset="0"/>
              </a:rPr>
              <a:t>Document Databases </a:t>
            </a:r>
            <a:r>
              <a:rPr lang="en-US" sz="1600" dirty="0">
                <a:solidFill>
                  <a:schemeClr val="tx1">
                    <a:lumMod val="65000"/>
                    <a:lumOff val="35000"/>
                  </a:schemeClr>
                </a:solidFill>
                <a:cs typeface="Calibri" pitchFamily="34" charset="0"/>
              </a:rPr>
              <a:t>are not suitable for scenarios such as </a:t>
            </a:r>
            <a:r>
              <a:rPr lang="en-US" sz="1600" i="1" dirty="0">
                <a:solidFill>
                  <a:schemeClr val="tx1">
                    <a:lumMod val="65000"/>
                    <a:lumOff val="35000"/>
                  </a:schemeClr>
                </a:solidFill>
                <a:cs typeface="Calibri" pitchFamily="34" charset="0"/>
              </a:rPr>
              <a:t>atomic cross-document actions, querying documents of varying structures, etc.</a:t>
            </a:r>
            <a:endParaRPr lang="en-US" sz="1600" dirty="0">
              <a:solidFill>
                <a:schemeClr val="tx1">
                  <a:lumMod val="65000"/>
                  <a:lumOff val="35000"/>
                </a:schemeClr>
              </a:solidFill>
              <a:cs typeface="Calibri" pitchFamily="34" charset="0"/>
            </a:endParaRPr>
          </a:p>
        </p:txBody>
      </p:sp>
    </p:spTree>
    <p:extLst>
      <p:ext uri="{BB962C8B-B14F-4D97-AF65-F5344CB8AC3E}">
        <p14:creationId xmlns:p14="http://schemas.microsoft.com/office/powerpoint/2010/main" val="4249901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F8F64E1-8DCB-A44D-B480-8EAB705BC498}" type="slidenum">
              <a:rPr lang="en-US" altLang="en-US" smtClean="0"/>
              <a:pPr/>
              <a:t>15</a:t>
            </a:fld>
            <a:endParaRPr lang="en-US" altLang="en-US" dirty="0"/>
          </a:p>
        </p:txBody>
      </p:sp>
      <p:sp>
        <p:nvSpPr>
          <p:cNvPr id="3" name="Title 2"/>
          <p:cNvSpPr>
            <a:spLocks noGrp="1"/>
          </p:cNvSpPr>
          <p:nvPr>
            <p:ph type="title"/>
          </p:nvPr>
        </p:nvSpPr>
        <p:spPr/>
        <p:txBody>
          <a:bodyPr/>
          <a:lstStyle/>
          <a:p>
            <a:r>
              <a:rPr lang="en-US" dirty="0">
                <a:solidFill>
                  <a:schemeClr val="tx1">
                    <a:lumMod val="75000"/>
                    <a:lumOff val="25000"/>
                  </a:schemeClr>
                </a:solidFill>
              </a:rPr>
              <a:t>Document Database: </a:t>
            </a:r>
            <a:r>
              <a:rPr lang="en-US" dirty="0">
                <a:solidFill>
                  <a:schemeClr val="tx1">
                    <a:lumMod val="50000"/>
                    <a:lumOff val="50000"/>
                  </a:schemeClr>
                </a:solidFill>
              </a:rPr>
              <a:t>Operational Data Integration &amp; Compliance Capabilities</a:t>
            </a:r>
          </a:p>
        </p:txBody>
      </p:sp>
      <p:sp>
        <p:nvSpPr>
          <p:cNvPr id="5" name="Rectangle 4">
            <a:extLst>
              <a:ext uri="{FF2B5EF4-FFF2-40B4-BE49-F238E27FC236}">
                <a16:creationId xmlns:a16="http://schemas.microsoft.com/office/drawing/2014/main" id="{F71C949D-FA46-49DE-8403-730B92303122}"/>
              </a:ext>
            </a:extLst>
          </p:cNvPr>
          <p:cNvSpPr/>
          <p:nvPr/>
        </p:nvSpPr>
        <p:spPr>
          <a:xfrm>
            <a:off x="0" y="810714"/>
            <a:ext cx="12192000" cy="9418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182880" rIns="365760" bIns="182880" rtlCol="0" anchor="ctr" anchorCtr="0"/>
          <a:lstStyle/>
          <a:p>
            <a:pPr marL="0" lvl="1" indent="0" algn="just">
              <a:spcBef>
                <a:spcPts val="400"/>
              </a:spcBef>
              <a:buClr>
                <a:srgbClr val="00B0F0"/>
              </a:buClr>
              <a:buSzPct val="110000"/>
              <a:defRPr/>
            </a:pPr>
            <a:r>
              <a:rPr lang="en-US" sz="1600" b="1" dirty="0">
                <a:solidFill>
                  <a:schemeClr val="tx1">
                    <a:lumMod val="65000"/>
                    <a:lumOff val="35000"/>
                  </a:schemeClr>
                </a:solidFill>
                <a:latin typeface="+mj-lt"/>
                <a:cs typeface="Calibri" pitchFamily="34" charset="0"/>
              </a:rPr>
              <a:t>Document Databases </a:t>
            </a:r>
            <a:r>
              <a:rPr lang="en-US" sz="1600" dirty="0">
                <a:solidFill>
                  <a:schemeClr val="tx1">
                    <a:lumMod val="65000"/>
                    <a:lumOff val="35000"/>
                  </a:schemeClr>
                </a:solidFill>
                <a:latin typeface="+mj-lt"/>
                <a:cs typeface="Calibri" pitchFamily="34" charset="0"/>
              </a:rPr>
              <a:t>such as </a:t>
            </a:r>
            <a:r>
              <a:rPr lang="en-US" sz="1600" b="1" dirty="0">
                <a:solidFill>
                  <a:schemeClr val="tx1">
                    <a:lumMod val="65000"/>
                    <a:lumOff val="35000"/>
                  </a:schemeClr>
                </a:solidFill>
                <a:latin typeface="+mj-lt"/>
                <a:cs typeface="Calibri" pitchFamily="34" charset="0"/>
              </a:rPr>
              <a:t>MongoDB </a:t>
            </a:r>
            <a:r>
              <a:rPr lang="en-US" sz="1600" dirty="0">
                <a:solidFill>
                  <a:schemeClr val="tx1">
                    <a:lumMod val="65000"/>
                    <a:lumOff val="35000"/>
                  </a:schemeClr>
                </a:solidFill>
                <a:latin typeface="+mj-lt"/>
                <a:cs typeface="Calibri" pitchFamily="34" charset="0"/>
              </a:rPr>
              <a:t>provide advanced capabilities that enable enterprises to </a:t>
            </a:r>
            <a:r>
              <a:rPr lang="en-US" sz="1600" b="1" dirty="0">
                <a:solidFill>
                  <a:srgbClr val="7030A0"/>
                </a:solidFill>
                <a:latin typeface="+mj-lt"/>
                <a:cs typeface="Calibri" pitchFamily="34" charset="0"/>
              </a:rPr>
              <a:t>integrate</a:t>
            </a:r>
            <a:r>
              <a:rPr lang="en-US" sz="1600" dirty="0">
                <a:solidFill>
                  <a:schemeClr val="tx1">
                    <a:lumMod val="65000"/>
                    <a:lumOff val="35000"/>
                  </a:schemeClr>
                </a:solidFill>
                <a:latin typeface="+mj-lt"/>
                <a:cs typeface="Calibri" pitchFamily="34" charset="0"/>
              </a:rPr>
              <a:t> (i.e. ingress, harmonize &amp; egress) </a:t>
            </a:r>
            <a:r>
              <a:rPr lang="en-US" sz="1600" b="1" dirty="0">
                <a:solidFill>
                  <a:schemeClr val="tx1">
                    <a:lumMod val="65000"/>
                    <a:lumOff val="35000"/>
                  </a:schemeClr>
                </a:solidFill>
                <a:latin typeface="+mj-lt"/>
                <a:cs typeface="Calibri" pitchFamily="34" charset="0"/>
              </a:rPr>
              <a:t>operational data </a:t>
            </a:r>
            <a:r>
              <a:rPr lang="en-US" sz="1600" dirty="0">
                <a:solidFill>
                  <a:schemeClr val="tx1">
                    <a:lumMod val="65000"/>
                    <a:lumOff val="35000"/>
                  </a:schemeClr>
                </a:solidFill>
                <a:latin typeface="+mj-lt"/>
                <a:cs typeface="Calibri" pitchFamily="34" charset="0"/>
              </a:rPr>
              <a:t>(i.e. </a:t>
            </a:r>
            <a:r>
              <a:rPr lang="en-US" sz="1600" dirty="0">
                <a:solidFill>
                  <a:schemeClr val="tx1">
                    <a:lumMod val="65000"/>
                    <a:lumOff val="35000"/>
                  </a:schemeClr>
                </a:solidFill>
                <a:cs typeface="Calibri" pitchFamily="34" charset="0"/>
              </a:rPr>
              <a:t>ingress, harmonize &amp; egress </a:t>
            </a:r>
            <a:r>
              <a:rPr lang="en-US" sz="1600" dirty="0">
                <a:solidFill>
                  <a:schemeClr val="tx1">
                    <a:lumMod val="65000"/>
                    <a:lumOff val="35000"/>
                  </a:schemeClr>
                </a:solidFill>
                <a:latin typeface="+mj-lt"/>
                <a:cs typeface="Calibri" pitchFamily="34" charset="0"/>
              </a:rPr>
              <a:t>master data &amp; transactional data) across data sources in an effective &amp; efficient way</a:t>
            </a:r>
            <a:endParaRPr lang="en-US" sz="1600" dirty="0">
              <a:solidFill>
                <a:schemeClr val="tx1">
                  <a:lumMod val="65000"/>
                  <a:lumOff val="35000"/>
                </a:schemeClr>
              </a:solidFill>
              <a:latin typeface="+mj-lt"/>
            </a:endParaRPr>
          </a:p>
        </p:txBody>
      </p:sp>
      <p:sp>
        <p:nvSpPr>
          <p:cNvPr id="6" name="Rectangle 5">
            <a:extLst>
              <a:ext uri="{FF2B5EF4-FFF2-40B4-BE49-F238E27FC236}">
                <a16:creationId xmlns:a16="http://schemas.microsoft.com/office/drawing/2014/main" id="{1897B59C-501F-4BE7-B21C-73414D9B012D}"/>
              </a:ext>
            </a:extLst>
          </p:cNvPr>
          <p:cNvSpPr/>
          <p:nvPr/>
        </p:nvSpPr>
        <p:spPr>
          <a:xfrm>
            <a:off x="0" y="1861916"/>
            <a:ext cx="12192000" cy="3776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182880" rIns="365760" bIns="182880" rtlCol="0" anchor="t" anchorCtr="0"/>
          <a:lstStyle/>
          <a:p>
            <a:pPr marL="0" lvl="1" indent="0" algn="just">
              <a:spcBef>
                <a:spcPts val="0"/>
              </a:spcBef>
              <a:spcAft>
                <a:spcPts val="1800"/>
              </a:spcAft>
              <a:buClr>
                <a:srgbClr val="00B0F0"/>
              </a:buClr>
              <a:buSzPct val="110000"/>
              <a:defRPr/>
            </a:pPr>
            <a:r>
              <a:rPr lang="en-US" sz="1600" b="1" dirty="0">
                <a:solidFill>
                  <a:srgbClr val="0070C0"/>
                </a:solidFill>
                <a:cs typeface="Calibri" pitchFamily="34" charset="0"/>
              </a:rPr>
              <a:t>Typically, processing of operational data aligns with document-oriented stores as it allows to store, retrieve &amp; process each customer-specific asset, product &amp; service object as an operational unit of harmonization </a:t>
            </a:r>
            <a:r>
              <a:rPr lang="en-US" sz="1600" i="1" dirty="0">
                <a:solidFill>
                  <a:srgbClr val="0070C0"/>
                </a:solidFill>
                <a:cs typeface="Calibri" pitchFamily="34" charset="0"/>
              </a:rPr>
              <a:t>(e.g. Financial Assets such as Lease, Loan, etc.)</a:t>
            </a:r>
          </a:p>
          <a:p>
            <a:pPr marL="0" lvl="1" indent="0" algn="just">
              <a:spcBef>
                <a:spcPts val="0"/>
              </a:spcBef>
              <a:spcAft>
                <a:spcPts val="1800"/>
              </a:spcAft>
              <a:buClr>
                <a:srgbClr val="00B0F0"/>
              </a:buClr>
              <a:buSzPct val="110000"/>
              <a:defRPr/>
            </a:pPr>
            <a:r>
              <a:rPr lang="en-US" sz="1600" b="1" dirty="0">
                <a:solidFill>
                  <a:srgbClr val="002060"/>
                </a:solidFill>
                <a:cs typeface="Calibri" pitchFamily="34" charset="0"/>
              </a:rPr>
              <a:t>Document Databases offer the following capabilities for integrating operational data:</a:t>
            </a:r>
            <a:endParaRPr lang="en-US" sz="1600" b="1" dirty="0">
              <a:solidFill>
                <a:srgbClr val="002060"/>
              </a:solidFill>
            </a:endParaRPr>
          </a:p>
          <a:p>
            <a:pPr marL="285750" lvl="1" indent="-285750" algn="just">
              <a:spcBef>
                <a:spcPts val="0"/>
              </a:spcBef>
              <a:spcAft>
                <a:spcPts val="1200"/>
              </a:spcAft>
              <a:buClr>
                <a:srgbClr val="7030A0"/>
              </a:buClr>
              <a:buSzPct val="90000"/>
              <a:buFont typeface="Wingdings" panose="05000000000000000000" pitchFamily="2" charset="2"/>
              <a:buChar char="Ø"/>
              <a:defRPr/>
            </a:pPr>
            <a:r>
              <a:rPr lang="en-US" sz="1600" dirty="0">
                <a:solidFill>
                  <a:schemeClr val="tx1">
                    <a:lumMod val="65000"/>
                    <a:lumOff val="35000"/>
                  </a:schemeClr>
                </a:solidFill>
              </a:rPr>
              <a:t>Handles any type of data from any source</a:t>
            </a:r>
          </a:p>
          <a:p>
            <a:pPr marL="285750" lvl="1" indent="-285750" algn="just">
              <a:spcBef>
                <a:spcPts val="0"/>
              </a:spcBef>
              <a:spcAft>
                <a:spcPts val="1200"/>
              </a:spcAft>
              <a:buClr>
                <a:srgbClr val="7030A0"/>
              </a:buClr>
              <a:buSzPct val="90000"/>
              <a:buFont typeface="Wingdings" panose="05000000000000000000" pitchFamily="2" charset="2"/>
              <a:buChar char="Ø"/>
              <a:defRPr/>
            </a:pPr>
            <a:r>
              <a:rPr lang="en-US" sz="1600" dirty="0">
                <a:solidFill>
                  <a:schemeClr val="tx1">
                    <a:lumMod val="65000"/>
                    <a:lumOff val="35000"/>
                  </a:schemeClr>
                </a:solidFill>
              </a:rPr>
              <a:t>Supports iterative development as it supports dynamic &amp; flexible schema</a:t>
            </a:r>
          </a:p>
          <a:p>
            <a:pPr marL="285750" lvl="1" indent="-285750" algn="just">
              <a:spcBef>
                <a:spcPts val="0"/>
              </a:spcBef>
              <a:spcAft>
                <a:spcPts val="1200"/>
              </a:spcAft>
              <a:buClr>
                <a:srgbClr val="7030A0"/>
              </a:buClr>
              <a:buSzPct val="90000"/>
              <a:buFont typeface="Wingdings" panose="05000000000000000000" pitchFamily="2" charset="2"/>
              <a:buChar char="Ø"/>
              <a:defRPr/>
            </a:pPr>
            <a:r>
              <a:rPr lang="en-US" sz="1600" dirty="0">
                <a:solidFill>
                  <a:schemeClr val="tx1">
                    <a:lumMod val="65000"/>
                    <a:lumOff val="35000"/>
                  </a:schemeClr>
                </a:solidFill>
              </a:rPr>
              <a:t>Provides enterprise-grade transactional integrity, consistency, metadata, advanced security, monitoring &amp; governance of data</a:t>
            </a:r>
          </a:p>
          <a:p>
            <a:pPr marL="285750" lvl="1" indent="-285750" algn="just">
              <a:spcBef>
                <a:spcPts val="0"/>
              </a:spcBef>
              <a:spcAft>
                <a:spcPts val="1200"/>
              </a:spcAft>
              <a:buClr>
                <a:srgbClr val="7030A0"/>
              </a:buClr>
              <a:buSzPct val="90000"/>
              <a:buFont typeface="Wingdings" panose="05000000000000000000" pitchFamily="2" charset="2"/>
              <a:buChar char="Ø"/>
              <a:defRPr/>
            </a:pPr>
            <a:r>
              <a:rPr lang="en-US" sz="1600" dirty="0">
                <a:solidFill>
                  <a:schemeClr val="tx1">
                    <a:lumMod val="65000"/>
                    <a:lumOff val="35000"/>
                  </a:schemeClr>
                </a:solidFill>
              </a:rPr>
              <a:t>Grows horizontally through native sharding &amp; deliver great performance with high availability </a:t>
            </a:r>
          </a:p>
          <a:p>
            <a:pPr marL="285750" lvl="1" indent="-285750" algn="just">
              <a:spcBef>
                <a:spcPts val="0"/>
              </a:spcBef>
              <a:spcAft>
                <a:spcPts val="1200"/>
              </a:spcAft>
              <a:buClr>
                <a:srgbClr val="7030A0"/>
              </a:buClr>
              <a:buSzPct val="90000"/>
              <a:buFont typeface="Wingdings" panose="05000000000000000000" pitchFamily="2" charset="2"/>
              <a:buChar char="Ø"/>
              <a:defRPr/>
            </a:pPr>
            <a:r>
              <a:rPr lang="en-US" sz="1600" dirty="0">
                <a:solidFill>
                  <a:schemeClr val="tx1">
                    <a:lumMod val="65000"/>
                    <a:lumOff val="35000"/>
                  </a:schemeClr>
                </a:solidFill>
              </a:rPr>
              <a:t>Provides built-in redundancy &amp; self-healing recovery ensure service continuity</a:t>
            </a:r>
          </a:p>
          <a:p>
            <a:pPr marL="285750" lvl="1" indent="-285750" algn="just">
              <a:spcBef>
                <a:spcPts val="0"/>
              </a:spcBef>
              <a:spcAft>
                <a:spcPts val="1200"/>
              </a:spcAft>
              <a:buClr>
                <a:srgbClr val="7030A0"/>
              </a:buClr>
              <a:buSzPct val="90000"/>
              <a:buFont typeface="Wingdings" panose="05000000000000000000" pitchFamily="2" charset="2"/>
              <a:buChar char="Ø"/>
              <a:defRPr/>
            </a:pPr>
            <a:r>
              <a:rPr lang="en-US" sz="1600" dirty="0">
                <a:solidFill>
                  <a:schemeClr val="tx1">
                    <a:lumMod val="65000"/>
                    <a:lumOff val="35000"/>
                  </a:schemeClr>
                </a:solidFill>
              </a:rPr>
              <a:t>Distributes cluster of database nodes globally for worldwide coverage</a:t>
            </a:r>
            <a:endParaRPr lang="en-US" sz="1600" dirty="0">
              <a:solidFill>
                <a:schemeClr val="tx1">
                  <a:lumMod val="65000"/>
                  <a:lumOff val="35000"/>
                </a:schemeClr>
              </a:solidFill>
              <a:cs typeface="Calibri" pitchFamily="34" charset="0"/>
            </a:endParaRPr>
          </a:p>
        </p:txBody>
      </p:sp>
      <p:sp>
        <p:nvSpPr>
          <p:cNvPr id="7" name="Rectangle 6">
            <a:extLst>
              <a:ext uri="{FF2B5EF4-FFF2-40B4-BE49-F238E27FC236}">
                <a16:creationId xmlns:a16="http://schemas.microsoft.com/office/drawing/2014/main" id="{13DEDB04-6E57-4776-AD82-7BCA702AA9E3}"/>
              </a:ext>
            </a:extLst>
          </p:cNvPr>
          <p:cNvSpPr/>
          <p:nvPr/>
        </p:nvSpPr>
        <p:spPr>
          <a:xfrm>
            <a:off x="0" y="807571"/>
            <a:ext cx="12192000" cy="8688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182880" rIns="365760" bIns="182880" rtlCol="0" anchor="ctr" anchorCtr="0"/>
          <a:lstStyle/>
          <a:p>
            <a:pPr marL="0" lvl="1" indent="0" algn="just">
              <a:spcBef>
                <a:spcPts val="400"/>
              </a:spcBef>
              <a:buClr>
                <a:srgbClr val="00B0F0"/>
              </a:buClr>
              <a:buSzPct val="110000"/>
              <a:defRPr/>
            </a:pPr>
            <a:r>
              <a:rPr lang="en-US" sz="1600" b="1" dirty="0">
                <a:solidFill>
                  <a:schemeClr val="tx1">
                    <a:lumMod val="65000"/>
                    <a:lumOff val="35000"/>
                  </a:schemeClr>
                </a:solidFill>
                <a:latin typeface="+mj-lt"/>
                <a:cs typeface="Calibri" pitchFamily="34" charset="0"/>
              </a:rPr>
              <a:t>Document Databases </a:t>
            </a:r>
            <a:r>
              <a:rPr lang="en-US" sz="1600" dirty="0">
                <a:solidFill>
                  <a:schemeClr val="tx1">
                    <a:lumMod val="65000"/>
                    <a:lumOff val="35000"/>
                  </a:schemeClr>
                </a:solidFill>
                <a:latin typeface="+mj-lt"/>
                <a:cs typeface="Calibri" pitchFamily="34" charset="0"/>
              </a:rPr>
              <a:t>provide advanced capabilities that enable enterprises to </a:t>
            </a:r>
            <a:r>
              <a:rPr lang="en-US" sz="1600" b="1" dirty="0">
                <a:solidFill>
                  <a:srgbClr val="7030A0"/>
                </a:solidFill>
                <a:latin typeface="+mj-lt"/>
                <a:cs typeface="Calibri" pitchFamily="34" charset="0"/>
              </a:rPr>
              <a:t>integrate operational data </a:t>
            </a:r>
            <a:r>
              <a:rPr lang="en-US" sz="1600" dirty="0">
                <a:solidFill>
                  <a:srgbClr val="7D7A00"/>
                </a:solidFill>
                <a:latin typeface="+mj-lt"/>
                <a:cs typeface="Calibri" pitchFamily="34" charset="0"/>
              </a:rPr>
              <a:t>(i.e. </a:t>
            </a:r>
            <a:r>
              <a:rPr lang="en-US" sz="1600" dirty="0">
                <a:solidFill>
                  <a:srgbClr val="7D7A00"/>
                </a:solidFill>
                <a:cs typeface="Calibri" pitchFamily="34" charset="0"/>
              </a:rPr>
              <a:t>ingress, harmonize &amp; egress </a:t>
            </a:r>
            <a:r>
              <a:rPr lang="en-US" sz="1600" dirty="0">
                <a:solidFill>
                  <a:srgbClr val="7D7A00"/>
                </a:solidFill>
                <a:latin typeface="+mj-lt"/>
                <a:cs typeface="Calibri" pitchFamily="34" charset="0"/>
              </a:rPr>
              <a:t>master data &amp; transactional data) </a:t>
            </a:r>
            <a:r>
              <a:rPr lang="en-US" sz="1600" dirty="0">
                <a:solidFill>
                  <a:schemeClr val="tx1">
                    <a:lumMod val="65000"/>
                    <a:lumOff val="35000"/>
                  </a:schemeClr>
                </a:solidFill>
                <a:latin typeface="+mj-lt"/>
                <a:cs typeface="Calibri" pitchFamily="34" charset="0"/>
              </a:rPr>
              <a:t>across data producers &amp; consumers in an effective &amp; efficient way</a:t>
            </a:r>
          </a:p>
        </p:txBody>
      </p:sp>
      <p:sp>
        <p:nvSpPr>
          <p:cNvPr id="8" name="Rectangle 7">
            <a:extLst>
              <a:ext uri="{FF2B5EF4-FFF2-40B4-BE49-F238E27FC236}">
                <a16:creationId xmlns:a16="http://schemas.microsoft.com/office/drawing/2014/main" id="{98F7F6CB-3344-426F-845C-AA68B28D025A}"/>
              </a:ext>
            </a:extLst>
          </p:cNvPr>
          <p:cNvSpPr/>
          <p:nvPr/>
        </p:nvSpPr>
        <p:spPr>
          <a:xfrm>
            <a:off x="0" y="5715000"/>
            <a:ext cx="12192000" cy="8066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182880" rIns="365760" bIns="182880" rtlCol="0" anchor="ctr" anchorCtr="0"/>
          <a:lstStyle/>
          <a:p>
            <a:pPr marL="0" lvl="1" indent="0" algn="just">
              <a:spcBef>
                <a:spcPts val="400"/>
              </a:spcBef>
              <a:buClr>
                <a:srgbClr val="00B0F0"/>
              </a:buClr>
              <a:buSzPct val="110000"/>
              <a:defRPr/>
            </a:pPr>
            <a:r>
              <a:rPr lang="en-US" sz="1400" b="1" i="1" dirty="0">
                <a:solidFill>
                  <a:schemeClr val="tx1">
                    <a:lumMod val="65000"/>
                    <a:lumOff val="35000"/>
                  </a:schemeClr>
                </a:solidFill>
                <a:latin typeface="+mj-lt"/>
                <a:cs typeface="Calibri" pitchFamily="34" charset="0"/>
              </a:rPr>
              <a:t>* </a:t>
            </a:r>
            <a:r>
              <a:rPr lang="en-US" sz="1400" i="1" dirty="0">
                <a:solidFill>
                  <a:schemeClr val="tx1">
                    <a:lumMod val="65000"/>
                    <a:lumOff val="35000"/>
                  </a:schemeClr>
                </a:solidFill>
                <a:latin typeface="+mj-lt"/>
                <a:cs typeface="Calibri" pitchFamily="34" charset="0"/>
              </a:rPr>
              <a:t>Note: </a:t>
            </a:r>
            <a:r>
              <a:rPr lang="en-US" sz="1400" b="1" i="1" dirty="0">
                <a:solidFill>
                  <a:schemeClr val="tx1">
                    <a:lumMod val="65000"/>
                    <a:lumOff val="35000"/>
                  </a:schemeClr>
                </a:solidFill>
                <a:latin typeface="+mj-lt"/>
                <a:cs typeface="Calibri" pitchFamily="34" charset="0"/>
              </a:rPr>
              <a:t>MongoDB </a:t>
            </a:r>
            <a:r>
              <a:rPr lang="en-US" sz="1400" i="1" dirty="0">
                <a:solidFill>
                  <a:schemeClr val="tx1">
                    <a:lumMod val="65000"/>
                    <a:lumOff val="35000"/>
                  </a:schemeClr>
                </a:solidFill>
                <a:latin typeface="+mj-lt"/>
                <a:cs typeface="Calibri" pitchFamily="34" charset="0"/>
              </a:rPr>
              <a:t>has been chosen as a Document Database platform of choice by </a:t>
            </a:r>
            <a:r>
              <a:rPr lang="en-US" sz="1400" b="1" i="1" dirty="0">
                <a:solidFill>
                  <a:srgbClr val="FF0000"/>
                </a:solidFill>
                <a:latin typeface="+mj-lt"/>
                <a:cs typeface="Calibri" pitchFamily="34" charset="0"/>
              </a:rPr>
              <a:t>Toyota Financial Services (TFS) </a:t>
            </a:r>
            <a:r>
              <a:rPr lang="en-US" sz="1400" i="1" dirty="0">
                <a:solidFill>
                  <a:schemeClr val="tx1">
                    <a:lumMod val="65000"/>
                    <a:lumOff val="35000"/>
                  </a:schemeClr>
                </a:solidFill>
                <a:latin typeface="+mj-lt"/>
                <a:cs typeface="Calibri" pitchFamily="34" charset="0"/>
              </a:rPr>
              <a:t>to build </a:t>
            </a:r>
            <a:r>
              <a:rPr lang="en-US" sz="1400" b="1" i="1" dirty="0">
                <a:solidFill>
                  <a:schemeClr val="tx1">
                    <a:lumMod val="65000"/>
                    <a:lumOff val="35000"/>
                  </a:schemeClr>
                </a:solidFill>
                <a:latin typeface="+mj-lt"/>
                <a:cs typeface="Calibri" pitchFamily="34" charset="0"/>
              </a:rPr>
              <a:t>Enterprise Integration Platform (EIP) </a:t>
            </a:r>
            <a:r>
              <a:rPr lang="en-US" sz="1400" i="1" dirty="0">
                <a:solidFill>
                  <a:schemeClr val="tx1">
                    <a:lumMod val="65000"/>
                    <a:lumOff val="35000"/>
                  </a:schemeClr>
                </a:solidFill>
                <a:latin typeface="+mj-lt"/>
                <a:cs typeface="Calibri" pitchFamily="34" charset="0"/>
              </a:rPr>
              <a:t>for integrating operational data</a:t>
            </a:r>
            <a:endParaRPr lang="en-US" sz="1400" i="1" dirty="0">
              <a:solidFill>
                <a:schemeClr val="tx1">
                  <a:lumMod val="65000"/>
                  <a:lumOff val="35000"/>
                </a:schemeClr>
              </a:solidFill>
              <a:latin typeface="+mj-lt"/>
            </a:endParaRPr>
          </a:p>
        </p:txBody>
      </p:sp>
    </p:spTree>
    <p:extLst>
      <p:ext uri="{BB962C8B-B14F-4D97-AF65-F5344CB8AC3E}">
        <p14:creationId xmlns:p14="http://schemas.microsoft.com/office/powerpoint/2010/main" val="1163695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F8F64E1-8DCB-A44D-B480-8EAB705BC498}" type="slidenum">
              <a:rPr lang="en-US" altLang="en-US" smtClean="0"/>
              <a:pPr/>
              <a:t>16</a:t>
            </a:fld>
            <a:endParaRPr lang="en-US" altLang="en-US" dirty="0"/>
          </a:p>
        </p:txBody>
      </p:sp>
      <p:sp>
        <p:nvSpPr>
          <p:cNvPr id="3" name="Title 2"/>
          <p:cNvSpPr>
            <a:spLocks noGrp="1"/>
          </p:cNvSpPr>
          <p:nvPr>
            <p:ph type="title"/>
          </p:nvPr>
        </p:nvSpPr>
        <p:spPr/>
        <p:txBody>
          <a:bodyPr/>
          <a:lstStyle/>
          <a:p>
            <a:r>
              <a:rPr lang="en-US" dirty="0">
                <a:solidFill>
                  <a:schemeClr val="tx1">
                    <a:lumMod val="75000"/>
                    <a:lumOff val="25000"/>
                  </a:schemeClr>
                </a:solidFill>
              </a:rPr>
              <a:t>Document Database Technology Comparison: </a:t>
            </a:r>
            <a:r>
              <a:rPr lang="en-US" dirty="0">
                <a:solidFill>
                  <a:schemeClr val="tx1">
                    <a:lumMod val="50000"/>
                    <a:lumOff val="50000"/>
                  </a:schemeClr>
                </a:solidFill>
              </a:rPr>
              <a:t>Relational vs. Document Databases</a:t>
            </a:r>
          </a:p>
        </p:txBody>
      </p:sp>
      <p:graphicFrame>
        <p:nvGraphicFramePr>
          <p:cNvPr id="7" name="Table 6">
            <a:extLst>
              <a:ext uri="{FF2B5EF4-FFF2-40B4-BE49-F238E27FC236}">
                <a16:creationId xmlns:a16="http://schemas.microsoft.com/office/drawing/2014/main" id="{978B30B0-56E2-430C-8F96-3F81A8533D74}"/>
              </a:ext>
            </a:extLst>
          </p:cNvPr>
          <p:cNvGraphicFramePr>
            <a:graphicFrameLocks noGrp="1"/>
          </p:cNvGraphicFramePr>
          <p:nvPr>
            <p:extLst>
              <p:ext uri="{D42A27DB-BD31-4B8C-83A1-F6EECF244321}">
                <p14:modId xmlns:p14="http://schemas.microsoft.com/office/powerpoint/2010/main" val="3484964297"/>
              </p:ext>
            </p:extLst>
          </p:nvPr>
        </p:nvGraphicFramePr>
        <p:xfrm>
          <a:off x="378068" y="889133"/>
          <a:ext cx="11430000" cy="3987667"/>
        </p:xfrm>
        <a:graphic>
          <a:graphicData uri="http://schemas.openxmlformats.org/drawingml/2006/table">
            <a:tbl>
              <a:tblPr/>
              <a:tblGrid>
                <a:gridCol w="5715000">
                  <a:extLst>
                    <a:ext uri="{9D8B030D-6E8A-4147-A177-3AD203B41FA5}">
                      <a16:colId xmlns:a16="http://schemas.microsoft.com/office/drawing/2014/main" val="565219847"/>
                    </a:ext>
                  </a:extLst>
                </a:gridCol>
                <a:gridCol w="5715000">
                  <a:extLst>
                    <a:ext uri="{9D8B030D-6E8A-4147-A177-3AD203B41FA5}">
                      <a16:colId xmlns:a16="http://schemas.microsoft.com/office/drawing/2014/main" val="2293268831"/>
                    </a:ext>
                  </a:extLst>
                </a:gridCol>
              </a:tblGrid>
              <a:tr h="654393">
                <a:tc>
                  <a:txBody>
                    <a:bodyPr/>
                    <a:lstStyle/>
                    <a:p>
                      <a:pPr algn="ctr" fontAlgn="ctr"/>
                      <a:r>
                        <a:rPr lang="en-US" sz="1800" b="1" i="0" u="none" strike="noStrike" dirty="0">
                          <a:solidFill>
                            <a:srgbClr val="FFFFFF"/>
                          </a:solidFill>
                          <a:effectLst/>
                          <a:latin typeface="Calibri" panose="020F0502020204030204" pitchFamily="34" charset="0"/>
                        </a:rPr>
                        <a:t>Relational Database Technology</a:t>
                      </a:r>
                    </a:p>
                  </a:txBody>
                  <a:tcPr marL="6888" marR="6888" marT="6888" marB="0" anchor="ctr">
                    <a:lnL w="19050" cap="flat" cmpd="sng" algn="ctr">
                      <a:solidFill>
                        <a:srgbClr val="262626"/>
                      </a:solidFill>
                      <a:prstDash val="solid"/>
                      <a:round/>
                      <a:headEnd type="none" w="med" len="med"/>
                      <a:tailEnd type="none" w="med" len="med"/>
                    </a:lnL>
                    <a:lnR w="12700" cap="flat" cmpd="sng" algn="ctr">
                      <a:solidFill>
                        <a:srgbClr val="262626"/>
                      </a:solidFill>
                      <a:prstDash val="solid"/>
                      <a:round/>
                      <a:headEnd type="none" w="med" len="med"/>
                      <a:tailEnd type="none" w="med" len="med"/>
                    </a:lnR>
                    <a:lnT w="19050" cap="flat" cmpd="sng" algn="ctr">
                      <a:solidFill>
                        <a:srgbClr val="262626"/>
                      </a:solidFill>
                      <a:prstDash val="solid"/>
                      <a:round/>
                      <a:headEnd type="none" w="med" len="med"/>
                      <a:tailEnd type="none" w="med" len="med"/>
                    </a:lnT>
                    <a:lnB w="12700" cap="flat" cmpd="sng" algn="ctr">
                      <a:solidFill>
                        <a:srgbClr val="262626"/>
                      </a:solidFill>
                      <a:prstDash val="solid"/>
                      <a:round/>
                      <a:headEnd type="none" w="med" len="med"/>
                      <a:tailEnd type="none" w="med" len="med"/>
                    </a:lnB>
                    <a:solidFill>
                      <a:srgbClr val="595959"/>
                    </a:solidFill>
                  </a:tcPr>
                </a:tc>
                <a:tc>
                  <a:txBody>
                    <a:bodyPr/>
                    <a:lstStyle/>
                    <a:p>
                      <a:pPr algn="ctr" fontAlgn="ctr"/>
                      <a:r>
                        <a:rPr lang="en-US" sz="1800" b="1" i="0" u="none" strike="noStrike" dirty="0">
                          <a:solidFill>
                            <a:srgbClr val="FFFFFF"/>
                          </a:solidFill>
                          <a:effectLst/>
                          <a:latin typeface="Calibri" panose="020F0502020204030204" pitchFamily="34" charset="0"/>
                        </a:rPr>
                        <a:t>Document Database (e.g. MongoDB) Technology</a:t>
                      </a:r>
                    </a:p>
                  </a:txBody>
                  <a:tcPr marL="6888" marR="6888" marT="6888" marB="0" anchor="ctr">
                    <a:lnL w="12700" cap="flat" cmpd="sng" algn="ctr">
                      <a:solidFill>
                        <a:srgbClr val="262626"/>
                      </a:solidFill>
                      <a:prstDash val="solid"/>
                      <a:round/>
                      <a:headEnd type="none" w="med" len="med"/>
                      <a:tailEnd type="none" w="med" len="med"/>
                    </a:lnL>
                    <a:lnR w="19050" cap="flat" cmpd="sng" algn="ctr">
                      <a:solidFill>
                        <a:srgbClr val="262626"/>
                      </a:solidFill>
                      <a:prstDash val="solid"/>
                      <a:round/>
                      <a:headEnd type="none" w="med" len="med"/>
                      <a:tailEnd type="none" w="med" len="med"/>
                    </a:lnR>
                    <a:lnT w="19050" cap="flat" cmpd="sng" algn="ctr">
                      <a:solidFill>
                        <a:srgbClr val="262626"/>
                      </a:solidFill>
                      <a:prstDash val="solid"/>
                      <a:round/>
                      <a:headEnd type="none" w="med" len="med"/>
                      <a:tailEnd type="none" w="med" len="med"/>
                    </a:lnT>
                    <a:lnB w="12700" cap="flat" cmpd="sng" algn="ctr">
                      <a:solidFill>
                        <a:srgbClr val="262626"/>
                      </a:solidFill>
                      <a:prstDash val="solid"/>
                      <a:round/>
                      <a:headEnd type="none" w="med" len="med"/>
                      <a:tailEnd type="none" w="med" len="med"/>
                    </a:lnB>
                    <a:solidFill>
                      <a:srgbClr val="595959"/>
                    </a:solidFill>
                  </a:tcPr>
                </a:tc>
                <a:extLst>
                  <a:ext uri="{0D108BD9-81ED-4DB2-BD59-A6C34878D82A}">
                    <a16:rowId xmlns:a16="http://schemas.microsoft.com/office/drawing/2014/main" val="3144723908"/>
                  </a:ext>
                </a:extLst>
              </a:tr>
              <a:tr h="561013">
                <a:tc gridSpan="2">
                  <a:txBody>
                    <a:bodyPr/>
                    <a:lstStyle/>
                    <a:p>
                      <a:pPr algn="ctr" fontAlgn="ctr"/>
                      <a:r>
                        <a:rPr lang="en-US" sz="1700" b="1" i="0" u="none" strike="noStrike" dirty="0">
                          <a:solidFill>
                            <a:srgbClr val="FFFFFF"/>
                          </a:solidFill>
                          <a:effectLst/>
                          <a:latin typeface="Calibri" panose="020F0502020204030204" pitchFamily="34" charset="0"/>
                        </a:rPr>
                        <a:t>Concepts &amp; Terms</a:t>
                      </a:r>
                    </a:p>
                  </a:txBody>
                  <a:tcPr marL="6888" marR="6888" marT="6888" marB="0" anchor="ctr">
                    <a:lnL w="19050" cap="flat" cmpd="sng" algn="ctr">
                      <a:solidFill>
                        <a:srgbClr val="262626"/>
                      </a:solidFill>
                      <a:prstDash val="solid"/>
                      <a:round/>
                      <a:headEnd type="none" w="med" len="med"/>
                      <a:tailEnd type="none" w="med" len="med"/>
                    </a:lnL>
                    <a:lnR w="19050" cap="flat" cmpd="sng" algn="ctr">
                      <a:solidFill>
                        <a:srgbClr val="262626"/>
                      </a:solidFill>
                      <a:prstDash val="solid"/>
                      <a:round/>
                      <a:headEnd type="none" w="med" len="med"/>
                      <a:tailEnd type="none" w="med" len="med"/>
                    </a:lnR>
                    <a:lnT w="12700" cap="flat" cmpd="sng" algn="ctr">
                      <a:solidFill>
                        <a:srgbClr val="262626"/>
                      </a:solidFill>
                      <a:prstDash val="solid"/>
                      <a:round/>
                      <a:headEnd type="none" w="med" len="med"/>
                      <a:tailEnd type="none" w="med" len="med"/>
                    </a:lnT>
                    <a:lnB w="12700" cap="flat" cmpd="sng" algn="ctr">
                      <a:solidFill>
                        <a:srgbClr val="404040"/>
                      </a:solidFill>
                      <a:prstDash val="solid"/>
                      <a:round/>
                      <a:headEnd type="none" w="med" len="med"/>
                      <a:tailEnd type="none" w="med" len="med"/>
                    </a:lnB>
                    <a:solidFill>
                      <a:srgbClr val="A6A6A6"/>
                    </a:solidFill>
                  </a:tcPr>
                </a:tc>
                <a:tc hMerge="1">
                  <a:txBody>
                    <a:bodyPr/>
                    <a:lstStyle/>
                    <a:p>
                      <a:endParaRPr lang="en-US"/>
                    </a:p>
                  </a:txBody>
                  <a:tcPr/>
                </a:tc>
                <a:extLst>
                  <a:ext uri="{0D108BD9-81ED-4DB2-BD59-A6C34878D82A}">
                    <a16:rowId xmlns:a16="http://schemas.microsoft.com/office/drawing/2014/main" val="4089492640"/>
                  </a:ext>
                </a:extLst>
              </a:tr>
              <a:tr h="486261">
                <a:tc>
                  <a:txBody>
                    <a:bodyPr/>
                    <a:lstStyle/>
                    <a:p>
                      <a:pPr algn="ctr" fontAlgn="ctr"/>
                      <a:r>
                        <a:rPr lang="en-US" sz="1400" b="0" i="0" u="none" strike="noStrike" dirty="0">
                          <a:solidFill>
                            <a:schemeClr val="tx1">
                              <a:lumMod val="65000"/>
                              <a:lumOff val="35000"/>
                            </a:schemeClr>
                          </a:solidFill>
                          <a:effectLst/>
                          <a:latin typeface="Calibri" panose="020F0502020204030204" pitchFamily="34" charset="0"/>
                        </a:rPr>
                        <a:t>Database</a:t>
                      </a:r>
                    </a:p>
                  </a:txBody>
                  <a:tcPr marL="82655" marR="6888" marT="6888" marB="0" anchor="ctr">
                    <a:lnL w="19050" cap="flat" cmpd="sng" algn="ctr">
                      <a:solidFill>
                        <a:srgbClr val="262626"/>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6350" cap="flat" cmpd="sng" algn="ctr">
                      <a:solidFill>
                        <a:srgbClr val="A6A6A6"/>
                      </a:solidFill>
                      <a:prstDash val="dash"/>
                      <a:round/>
                      <a:headEnd type="none" w="med" len="med"/>
                      <a:tailEnd type="none" w="med" len="med"/>
                    </a:lnB>
                    <a:solidFill>
                      <a:srgbClr val="E5F4FF"/>
                    </a:solidFill>
                  </a:tcPr>
                </a:tc>
                <a:tc>
                  <a:txBody>
                    <a:bodyPr/>
                    <a:lstStyle/>
                    <a:p>
                      <a:pPr algn="ctr" fontAlgn="ctr"/>
                      <a:r>
                        <a:rPr lang="en-US" sz="1400" b="0" i="0" u="none" strike="noStrike">
                          <a:solidFill>
                            <a:schemeClr val="tx1">
                              <a:lumMod val="65000"/>
                              <a:lumOff val="35000"/>
                            </a:schemeClr>
                          </a:solidFill>
                          <a:effectLst/>
                          <a:latin typeface="Calibri" panose="020F0502020204030204" pitchFamily="34" charset="0"/>
                        </a:rPr>
                        <a:t>Database</a:t>
                      </a:r>
                    </a:p>
                  </a:txBody>
                  <a:tcPr marL="82655" marR="6888" marT="6888" marB="0" anchor="ctr">
                    <a:lnL w="12700" cap="flat" cmpd="sng" algn="ctr">
                      <a:solidFill>
                        <a:srgbClr val="404040"/>
                      </a:solidFill>
                      <a:prstDash val="solid"/>
                      <a:round/>
                      <a:headEnd type="none" w="med" len="med"/>
                      <a:tailEnd type="none" w="med" len="med"/>
                    </a:lnL>
                    <a:lnR w="19050" cap="flat" cmpd="sng" algn="ctr">
                      <a:solidFill>
                        <a:srgbClr val="262626"/>
                      </a:solidFill>
                      <a:prstDash val="solid"/>
                      <a:round/>
                      <a:headEnd type="none" w="med" len="med"/>
                      <a:tailEnd type="none" w="med" len="med"/>
                    </a:lnR>
                    <a:lnT w="12700" cap="flat" cmpd="sng" algn="ctr">
                      <a:solidFill>
                        <a:srgbClr val="404040"/>
                      </a:solidFill>
                      <a:prstDash val="solid"/>
                      <a:round/>
                      <a:headEnd type="none" w="med" len="med"/>
                      <a:tailEnd type="none" w="med" len="med"/>
                    </a:lnT>
                    <a:lnB w="6350" cap="flat" cmpd="sng" algn="ctr">
                      <a:solidFill>
                        <a:srgbClr val="A6A6A6"/>
                      </a:solidFill>
                      <a:prstDash val="dash"/>
                      <a:round/>
                      <a:headEnd type="none" w="med" len="med"/>
                      <a:tailEnd type="none" w="med" len="med"/>
                    </a:lnB>
                    <a:solidFill>
                      <a:srgbClr val="E5F4FF"/>
                    </a:solidFill>
                  </a:tcPr>
                </a:tc>
                <a:extLst>
                  <a:ext uri="{0D108BD9-81ED-4DB2-BD59-A6C34878D82A}">
                    <a16:rowId xmlns:a16="http://schemas.microsoft.com/office/drawing/2014/main" val="3718069559"/>
                  </a:ext>
                </a:extLst>
              </a:tr>
              <a:tr h="457200">
                <a:tc>
                  <a:txBody>
                    <a:bodyPr/>
                    <a:lstStyle/>
                    <a:p>
                      <a:pPr algn="ctr" fontAlgn="ctr"/>
                      <a:r>
                        <a:rPr lang="en-US" sz="1400" b="0" i="0" u="none" strike="noStrike" dirty="0">
                          <a:solidFill>
                            <a:schemeClr val="tx1">
                              <a:lumMod val="65000"/>
                              <a:lumOff val="35000"/>
                            </a:schemeClr>
                          </a:solidFill>
                          <a:effectLst/>
                          <a:latin typeface="Calibri" panose="020F0502020204030204" pitchFamily="34" charset="0"/>
                        </a:rPr>
                        <a:t>Table</a:t>
                      </a:r>
                    </a:p>
                  </a:txBody>
                  <a:tcPr marL="82655" marR="6888" marT="6888" marB="0" anchor="ctr">
                    <a:lnL w="19050" cap="flat" cmpd="sng" algn="ctr">
                      <a:solidFill>
                        <a:srgbClr val="262626"/>
                      </a:solidFill>
                      <a:prstDash val="solid"/>
                      <a:round/>
                      <a:headEnd type="none" w="med" len="med"/>
                      <a:tailEnd type="none" w="med" len="med"/>
                    </a:lnL>
                    <a:lnR w="12700" cap="flat" cmpd="sng" algn="ctr">
                      <a:solidFill>
                        <a:srgbClr val="404040"/>
                      </a:solidFill>
                      <a:prstDash val="solid"/>
                      <a:round/>
                      <a:headEnd type="none" w="med" len="med"/>
                      <a:tailEnd type="none" w="med" len="med"/>
                    </a:lnR>
                    <a:lnT w="6350" cap="flat" cmpd="sng" algn="ctr">
                      <a:solidFill>
                        <a:srgbClr val="A6A6A6"/>
                      </a:solidFill>
                      <a:prstDash val="dash"/>
                      <a:round/>
                      <a:headEnd type="none" w="med" len="med"/>
                      <a:tailEnd type="none" w="med" len="med"/>
                    </a:lnT>
                    <a:lnB w="6350" cap="flat" cmpd="sng" algn="ctr">
                      <a:solidFill>
                        <a:srgbClr val="A6A6A6"/>
                      </a:solidFill>
                      <a:prstDash val="dash"/>
                      <a:round/>
                      <a:headEnd type="none" w="med" len="med"/>
                      <a:tailEnd type="none" w="med" len="med"/>
                    </a:lnB>
                    <a:solidFill>
                      <a:srgbClr val="E5F4FF"/>
                    </a:solidFill>
                  </a:tcPr>
                </a:tc>
                <a:tc>
                  <a:txBody>
                    <a:bodyPr/>
                    <a:lstStyle/>
                    <a:p>
                      <a:pPr algn="ctr" fontAlgn="ctr"/>
                      <a:r>
                        <a:rPr lang="en-US" sz="1400" b="0" i="0" u="none" strike="noStrike">
                          <a:solidFill>
                            <a:schemeClr val="tx1">
                              <a:lumMod val="65000"/>
                              <a:lumOff val="35000"/>
                            </a:schemeClr>
                          </a:solidFill>
                          <a:effectLst/>
                          <a:latin typeface="Calibri" panose="020F0502020204030204" pitchFamily="34" charset="0"/>
                        </a:rPr>
                        <a:t>Collection</a:t>
                      </a:r>
                    </a:p>
                  </a:txBody>
                  <a:tcPr marL="82655" marR="6888" marT="6888" marB="0" anchor="ctr">
                    <a:lnL w="12700" cap="flat" cmpd="sng" algn="ctr">
                      <a:solidFill>
                        <a:srgbClr val="404040"/>
                      </a:solidFill>
                      <a:prstDash val="solid"/>
                      <a:round/>
                      <a:headEnd type="none" w="med" len="med"/>
                      <a:tailEnd type="none" w="med" len="med"/>
                    </a:lnL>
                    <a:lnR w="19050" cap="flat" cmpd="sng" algn="ctr">
                      <a:solidFill>
                        <a:srgbClr val="262626"/>
                      </a:solidFill>
                      <a:prstDash val="solid"/>
                      <a:round/>
                      <a:headEnd type="none" w="med" len="med"/>
                      <a:tailEnd type="none" w="med" len="med"/>
                    </a:lnR>
                    <a:lnT w="6350" cap="flat" cmpd="sng" algn="ctr">
                      <a:solidFill>
                        <a:srgbClr val="A6A6A6"/>
                      </a:solidFill>
                      <a:prstDash val="dash"/>
                      <a:round/>
                      <a:headEnd type="none" w="med" len="med"/>
                      <a:tailEnd type="none" w="med" len="med"/>
                    </a:lnT>
                    <a:lnB w="6350" cap="flat" cmpd="sng" algn="ctr">
                      <a:solidFill>
                        <a:srgbClr val="A6A6A6"/>
                      </a:solidFill>
                      <a:prstDash val="dash"/>
                      <a:round/>
                      <a:headEnd type="none" w="med" len="med"/>
                      <a:tailEnd type="none" w="med" len="med"/>
                    </a:lnB>
                    <a:solidFill>
                      <a:srgbClr val="E5F4FF"/>
                    </a:solidFill>
                  </a:tcPr>
                </a:tc>
                <a:extLst>
                  <a:ext uri="{0D108BD9-81ED-4DB2-BD59-A6C34878D82A}">
                    <a16:rowId xmlns:a16="http://schemas.microsoft.com/office/drawing/2014/main" val="1988706135"/>
                  </a:ext>
                </a:extLst>
              </a:tr>
              <a:tr h="457200">
                <a:tc>
                  <a:txBody>
                    <a:bodyPr/>
                    <a:lstStyle/>
                    <a:p>
                      <a:pPr algn="ctr" fontAlgn="ctr"/>
                      <a:r>
                        <a:rPr lang="en-US" sz="1400" b="0" i="0" u="none" strike="noStrike" dirty="0">
                          <a:solidFill>
                            <a:schemeClr val="tx1">
                              <a:lumMod val="65000"/>
                              <a:lumOff val="35000"/>
                            </a:schemeClr>
                          </a:solidFill>
                          <a:effectLst/>
                          <a:latin typeface="Calibri" panose="020F0502020204030204" pitchFamily="34" charset="0"/>
                        </a:rPr>
                        <a:t>Row</a:t>
                      </a:r>
                    </a:p>
                  </a:txBody>
                  <a:tcPr marL="82655" marR="6888" marT="6888" marB="0" anchor="ctr">
                    <a:lnL w="19050" cap="flat" cmpd="sng" algn="ctr">
                      <a:solidFill>
                        <a:srgbClr val="262626"/>
                      </a:solidFill>
                      <a:prstDash val="solid"/>
                      <a:round/>
                      <a:headEnd type="none" w="med" len="med"/>
                      <a:tailEnd type="none" w="med" len="med"/>
                    </a:lnL>
                    <a:lnR w="12700" cap="flat" cmpd="sng" algn="ctr">
                      <a:solidFill>
                        <a:srgbClr val="404040"/>
                      </a:solidFill>
                      <a:prstDash val="solid"/>
                      <a:round/>
                      <a:headEnd type="none" w="med" len="med"/>
                      <a:tailEnd type="none" w="med" len="med"/>
                    </a:lnR>
                    <a:lnT w="6350" cap="flat" cmpd="sng" algn="ctr">
                      <a:solidFill>
                        <a:srgbClr val="A6A6A6"/>
                      </a:solidFill>
                      <a:prstDash val="dash"/>
                      <a:round/>
                      <a:headEnd type="none" w="med" len="med"/>
                      <a:tailEnd type="none" w="med" len="med"/>
                    </a:lnT>
                    <a:lnB w="6350" cap="flat" cmpd="sng" algn="ctr">
                      <a:solidFill>
                        <a:srgbClr val="A6A6A6"/>
                      </a:solidFill>
                      <a:prstDash val="dash"/>
                      <a:round/>
                      <a:headEnd type="none" w="med" len="med"/>
                      <a:tailEnd type="none" w="med" len="med"/>
                    </a:lnB>
                    <a:solidFill>
                      <a:srgbClr val="E5F4FF"/>
                    </a:solidFill>
                  </a:tcPr>
                </a:tc>
                <a:tc>
                  <a:txBody>
                    <a:bodyPr/>
                    <a:lstStyle/>
                    <a:p>
                      <a:pPr algn="ctr" fontAlgn="ctr"/>
                      <a:r>
                        <a:rPr lang="en-US" sz="1400" b="0" i="0" u="none" strike="noStrike" dirty="0">
                          <a:solidFill>
                            <a:schemeClr val="tx1">
                              <a:lumMod val="65000"/>
                              <a:lumOff val="35000"/>
                            </a:schemeClr>
                          </a:solidFill>
                          <a:effectLst/>
                          <a:latin typeface="Calibri" panose="020F0502020204030204" pitchFamily="34" charset="0"/>
                        </a:rPr>
                        <a:t>Document</a:t>
                      </a:r>
                    </a:p>
                  </a:txBody>
                  <a:tcPr marL="82655" marR="6888" marT="6888" marB="0" anchor="ctr">
                    <a:lnL w="12700" cap="flat" cmpd="sng" algn="ctr">
                      <a:solidFill>
                        <a:srgbClr val="404040"/>
                      </a:solidFill>
                      <a:prstDash val="solid"/>
                      <a:round/>
                      <a:headEnd type="none" w="med" len="med"/>
                      <a:tailEnd type="none" w="med" len="med"/>
                    </a:lnL>
                    <a:lnR w="19050" cap="flat" cmpd="sng" algn="ctr">
                      <a:solidFill>
                        <a:srgbClr val="262626"/>
                      </a:solidFill>
                      <a:prstDash val="solid"/>
                      <a:round/>
                      <a:headEnd type="none" w="med" len="med"/>
                      <a:tailEnd type="none" w="med" len="med"/>
                    </a:lnR>
                    <a:lnT w="6350" cap="flat" cmpd="sng" algn="ctr">
                      <a:solidFill>
                        <a:srgbClr val="A6A6A6"/>
                      </a:solidFill>
                      <a:prstDash val="dash"/>
                      <a:round/>
                      <a:headEnd type="none" w="med" len="med"/>
                      <a:tailEnd type="none" w="med" len="med"/>
                    </a:lnT>
                    <a:lnB w="6350" cap="flat" cmpd="sng" algn="ctr">
                      <a:solidFill>
                        <a:srgbClr val="A6A6A6"/>
                      </a:solidFill>
                      <a:prstDash val="dash"/>
                      <a:round/>
                      <a:headEnd type="none" w="med" len="med"/>
                      <a:tailEnd type="none" w="med" len="med"/>
                    </a:lnB>
                    <a:solidFill>
                      <a:srgbClr val="E5F4FF"/>
                    </a:solidFill>
                  </a:tcPr>
                </a:tc>
                <a:extLst>
                  <a:ext uri="{0D108BD9-81ED-4DB2-BD59-A6C34878D82A}">
                    <a16:rowId xmlns:a16="http://schemas.microsoft.com/office/drawing/2014/main" val="1209135837"/>
                  </a:ext>
                </a:extLst>
              </a:tr>
              <a:tr h="457200">
                <a:tc>
                  <a:txBody>
                    <a:bodyPr/>
                    <a:lstStyle/>
                    <a:p>
                      <a:pPr algn="ctr" fontAlgn="ctr"/>
                      <a:r>
                        <a:rPr lang="en-US" sz="1400" b="0" i="0" u="none" strike="noStrike" dirty="0">
                          <a:solidFill>
                            <a:schemeClr val="tx1">
                              <a:lumMod val="65000"/>
                              <a:lumOff val="35000"/>
                            </a:schemeClr>
                          </a:solidFill>
                          <a:effectLst/>
                          <a:latin typeface="Calibri" panose="020F0502020204030204" pitchFamily="34" charset="0"/>
                        </a:rPr>
                        <a:t>Column</a:t>
                      </a:r>
                    </a:p>
                  </a:txBody>
                  <a:tcPr marL="82655" marR="6888" marT="6888" marB="0" anchor="ctr">
                    <a:lnL w="19050" cap="flat" cmpd="sng" algn="ctr">
                      <a:solidFill>
                        <a:srgbClr val="262626"/>
                      </a:solidFill>
                      <a:prstDash val="solid"/>
                      <a:round/>
                      <a:headEnd type="none" w="med" len="med"/>
                      <a:tailEnd type="none" w="med" len="med"/>
                    </a:lnL>
                    <a:lnR w="12700" cap="flat" cmpd="sng" algn="ctr">
                      <a:solidFill>
                        <a:srgbClr val="404040"/>
                      </a:solidFill>
                      <a:prstDash val="solid"/>
                      <a:round/>
                      <a:headEnd type="none" w="med" len="med"/>
                      <a:tailEnd type="none" w="med" len="med"/>
                    </a:lnR>
                    <a:lnT w="6350" cap="flat" cmpd="sng" algn="ctr">
                      <a:solidFill>
                        <a:srgbClr val="A6A6A6"/>
                      </a:solidFill>
                      <a:prstDash val="dash"/>
                      <a:round/>
                      <a:headEnd type="none" w="med" len="med"/>
                      <a:tailEnd type="none" w="med" len="med"/>
                    </a:lnT>
                    <a:lnB w="6350" cap="flat" cmpd="sng" algn="ctr">
                      <a:solidFill>
                        <a:srgbClr val="A6A6A6"/>
                      </a:solidFill>
                      <a:prstDash val="dash"/>
                      <a:round/>
                      <a:headEnd type="none" w="med" len="med"/>
                      <a:tailEnd type="none" w="med" len="med"/>
                    </a:lnB>
                    <a:solidFill>
                      <a:srgbClr val="E5F4FF"/>
                    </a:solidFill>
                  </a:tcPr>
                </a:tc>
                <a:tc>
                  <a:txBody>
                    <a:bodyPr/>
                    <a:lstStyle/>
                    <a:p>
                      <a:pPr algn="ctr" fontAlgn="ctr"/>
                      <a:r>
                        <a:rPr lang="en-US" sz="1400" b="0" i="0" u="none" strike="noStrike" dirty="0">
                          <a:solidFill>
                            <a:schemeClr val="tx1">
                              <a:lumMod val="65000"/>
                              <a:lumOff val="35000"/>
                            </a:schemeClr>
                          </a:solidFill>
                          <a:effectLst/>
                          <a:latin typeface="Calibri" panose="020F0502020204030204" pitchFamily="34" charset="0"/>
                        </a:rPr>
                        <a:t>Field</a:t>
                      </a:r>
                    </a:p>
                  </a:txBody>
                  <a:tcPr marL="82655" marR="6888" marT="6888" marB="0" anchor="ctr">
                    <a:lnL w="12700" cap="flat" cmpd="sng" algn="ctr">
                      <a:solidFill>
                        <a:srgbClr val="404040"/>
                      </a:solidFill>
                      <a:prstDash val="solid"/>
                      <a:round/>
                      <a:headEnd type="none" w="med" len="med"/>
                      <a:tailEnd type="none" w="med" len="med"/>
                    </a:lnL>
                    <a:lnR w="19050" cap="flat" cmpd="sng" algn="ctr">
                      <a:solidFill>
                        <a:srgbClr val="262626"/>
                      </a:solidFill>
                      <a:prstDash val="solid"/>
                      <a:round/>
                      <a:headEnd type="none" w="med" len="med"/>
                      <a:tailEnd type="none" w="med" len="med"/>
                    </a:lnR>
                    <a:lnT w="6350" cap="flat" cmpd="sng" algn="ctr">
                      <a:solidFill>
                        <a:srgbClr val="A6A6A6"/>
                      </a:solidFill>
                      <a:prstDash val="dash"/>
                      <a:round/>
                      <a:headEnd type="none" w="med" len="med"/>
                      <a:tailEnd type="none" w="med" len="med"/>
                    </a:lnT>
                    <a:lnB w="6350" cap="flat" cmpd="sng" algn="ctr">
                      <a:solidFill>
                        <a:srgbClr val="A6A6A6"/>
                      </a:solidFill>
                      <a:prstDash val="dash"/>
                      <a:round/>
                      <a:headEnd type="none" w="med" len="med"/>
                      <a:tailEnd type="none" w="med" len="med"/>
                    </a:lnB>
                    <a:solidFill>
                      <a:srgbClr val="E5F4FF"/>
                    </a:solidFill>
                  </a:tcPr>
                </a:tc>
                <a:extLst>
                  <a:ext uri="{0D108BD9-81ED-4DB2-BD59-A6C34878D82A}">
                    <a16:rowId xmlns:a16="http://schemas.microsoft.com/office/drawing/2014/main" val="1147791141"/>
                  </a:ext>
                </a:extLst>
              </a:tr>
              <a:tr h="457200">
                <a:tc>
                  <a:txBody>
                    <a:bodyPr/>
                    <a:lstStyle/>
                    <a:p>
                      <a:pPr algn="ctr" fontAlgn="ctr"/>
                      <a:r>
                        <a:rPr lang="en-US" sz="1400" b="0" i="0" u="none" strike="noStrike" dirty="0">
                          <a:solidFill>
                            <a:schemeClr val="tx1">
                              <a:lumMod val="65000"/>
                              <a:lumOff val="35000"/>
                            </a:schemeClr>
                          </a:solidFill>
                          <a:effectLst/>
                          <a:latin typeface="Calibri" panose="020F0502020204030204" pitchFamily="34" charset="0"/>
                        </a:rPr>
                        <a:t>Index</a:t>
                      </a:r>
                    </a:p>
                  </a:txBody>
                  <a:tcPr marL="82655" marR="6888" marT="6888" marB="0" anchor="ctr">
                    <a:lnL w="19050" cap="flat" cmpd="sng" algn="ctr">
                      <a:solidFill>
                        <a:srgbClr val="262626"/>
                      </a:solidFill>
                      <a:prstDash val="solid"/>
                      <a:round/>
                      <a:headEnd type="none" w="med" len="med"/>
                      <a:tailEnd type="none" w="med" len="med"/>
                    </a:lnL>
                    <a:lnR w="12700" cap="flat" cmpd="sng" algn="ctr">
                      <a:solidFill>
                        <a:srgbClr val="404040"/>
                      </a:solidFill>
                      <a:prstDash val="solid"/>
                      <a:round/>
                      <a:headEnd type="none" w="med" len="med"/>
                      <a:tailEnd type="none" w="med" len="med"/>
                    </a:lnR>
                    <a:lnT w="6350" cap="flat" cmpd="sng" algn="ctr">
                      <a:solidFill>
                        <a:srgbClr val="A6A6A6"/>
                      </a:solidFill>
                      <a:prstDash val="dash"/>
                      <a:round/>
                      <a:headEnd type="none" w="med" len="med"/>
                      <a:tailEnd type="none" w="med" len="med"/>
                    </a:lnT>
                    <a:lnB w="6350" cap="flat" cmpd="sng" algn="ctr">
                      <a:solidFill>
                        <a:srgbClr val="A6A6A6"/>
                      </a:solidFill>
                      <a:prstDash val="dash"/>
                      <a:round/>
                      <a:headEnd type="none" w="med" len="med"/>
                      <a:tailEnd type="none" w="med" len="med"/>
                    </a:lnB>
                    <a:solidFill>
                      <a:srgbClr val="E5F4FF"/>
                    </a:solidFill>
                  </a:tcPr>
                </a:tc>
                <a:tc>
                  <a:txBody>
                    <a:bodyPr/>
                    <a:lstStyle/>
                    <a:p>
                      <a:pPr algn="ctr" fontAlgn="ctr"/>
                      <a:r>
                        <a:rPr lang="en-US" sz="1400" b="0" i="0" u="none" strike="noStrike" dirty="0">
                          <a:solidFill>
                            <a:schemeClr val="tx1">
                              <a:lumMod val="65000"/>
                              <a:lumOff val="35000"/>
                            </a:schemeClr>
                          </a:solidFill>
                          <a:effectLst/>
                          <a:latin typeface="Calibri" panose="020F0502020204030204" pitchFamily="34" charset="0"/>
                        </a:rPr>
                        <a:t>Index</a:t>
                      </a:r>
                    </a:p>
                  </a:txBody>
                  <a:tcPr marL="82655" marR="6888" marT="6888" marB="0" anchor="ctr">
                    <a:lnL w="12700" cap="flat" cmpd="sng" algn="ctr">
                      <a:solidFill>
                        <a:srgbClr val="404040"/>
                      </a:solidFill>
                      <a:prstDash val="solid"/>
                      <a:round/>
                      <a:headEnd type="none" w="med" len="med"/>
                      <a:tailEnd type="none" w="med" len="med"/>
                    </a:lnL>
                    <a:lnR w="19050" cap="flat" cmpd="sng" algn="ctr">
                      <a:solidFill>
                        <a:srgbClr val="262626"/>
                      </a:solidFill>
                      <a:prstDash val="solid"/>
                      <a:round/>
                      <a:headEnd type="none" w="med" len="med"/>
                      <a:tailEnd type="none" w="med" len="med"/>
                    </a:lnR>
                    <a:lnT w="6350" cap="flat" cmpd="sng" algn="ctr">
                      <a:solidFill>
                        <a:srgbClr val="A6A6A6"/>
                      </a:solidFill>
                      <a:prstDash val="dash"/>
                      <a:round/>
                      <a:headEnd type="none" w="med" len="med"/>
                      <a:tailEnd type="none" w="med" len="med"/>
                    </a:lnT>
                    <a:lnB w="6350" cap="flat" cmpd="sng" algn="ctr">
                      <a:solidFill>
                        <a:srgbClr val="A6A6A6"/>
                      </a:solidFill>
                      <a:prstDash val="dash"/>
                      <a:round/>
                      <a:headEnd type="none" w="med" len="med"/>
                      <a:tailEnd type="none" w="med" len="med"/>
                    </a:lnB>
                    <a:solidFill>
                      <a:srgbClr val="E5F4FF"/>
                    </a:solidFill>
                  </a:tcPr>
                </a:tc>
                <a:extLst>
                  <a:ext uri="{0D108BD9-81ED-4DB2-BD59-A6C34878D82A}">
                    <a16:rowId xmlns:a16="http://schemas.microsoft.com/office/drawing/2014/main" val="1168980230"/>
                  </a:ext>
                </a:extLst>
              </a:tr>
              <a:tr h="457200">
                <a:tc>
                  <a:txBody>
                    <a:bodyPr/>
                    <a:lstStyle/>
                    <a:p>
                      <a:pPr algn="ctr" fontAlgn="ctr"/>
                      <a:r>
                        <a:rPr lang="en-US" sz="1400" b="0" i="0" u="none" strike="noStrike" dirty="0">
                          <a:solidFill>
                            <a:schemeClr val="tx1">
                              <a:lumMod val="65000"/>
                              <a:lumOff val="35000"/>
                            </a:schemeClr>
                          </a:solidFill>
                          <a:effectLst/>
                          <a:latin typeface="Calibri" panose="020F0502020204030204" pitchFamily="34" charset="0"/>
                        </a:rPr>
                        <a:t>Join</a:t>
                      </a:r>
                    </a:p>
                  </a:txBody>
                  <a:tcPr marL="82655" marR="6888" marT="6888" marB="0" anchor="ctr">
                    <a:lnL w="19050" cap="flat" cmpd="sng" algn="ctr">
                      <a:solidFill>
                        <a:srgbClr val="262626"/>
                      </a:solidFill>
                      <a:prstDash val="solid"/>
                      <a:round/>
                      <a:headEnd type="none" w="med" len="med"/>
                      <a:tailEnd type="none" w="med" len="med"/>
                    </a:lnL>
                    <a:lnR w="12700" cap="flat" cmpd="sng" algn="ctr">
                      <a:solidFill>
                        <a:srgbClr val="404040"/>
                      </a:solidFill>
                      <a:prstDash val="solid"/>
                      <a:round/>
                      <a:headEnd type="none" w="med" len="med"/>
                      <a:tailEnd type="none" w="med" len="med"/>
                    </a:lnR>
                    <a:lnT w="6350" cap="flat" cmpd="sng" algn="ctr">
                      <a:solidFill>
                        <a:srgbClr val="A6A6A6"/>
                      </a:solidFill>
                      <a:prstDash val="dash"/>
                      <a:round/>
                      <a:headEnd type="none" w="med" len="med"/>
                      <a:tailEnd type="none" w="med" len="med"/>
                    </a:lnT>
                    <a:lnB w="19050" cap="flat" cmpd="sng" algn="ctr">
                      <a:solidFill>
                        <a:srgbClr val="262626"/>
                      </a:solidFill>
                      <a:prstDash val="solid"/>
                      <a:round/>
                      <a:headEnd type="none" w="med" len="med"/>
                      <a:tailEnd type="none" w="med" len="med"/>
                    </a:lnB>
                    <a:solidFill>
                      <a:srgbClr val="E5F4FF"/>
                    </a:solidFill>
                  </a:tcPr>
                </a:tc>
                <a:tc>
                  <a:txBody>
                    <a:bodyPr/>
                    <a:lstStyle/>
                    <a:p>
                      <a:pPr algn="ctr" fontAlgn="ctr"/>
                      <a:r>
                        <a:rPr lang="en-US" sz="1400" b="0" i="0" u="none" strike="noStrike" dirty="0">
                          <a:solidFill>
                            <a:schemeClr val="tx1">
                              <a:lumMod val="65000"/>
                              <a:lumOff val="35000"/>
                            </a:schemeClr>
                          </a:solidFill>
                          <a:effectLst/>
                          <a:latin typeface="Calibri" panose="020F0502020204030204" pitchFamily="34" charset="0"/>
                        </a:rPr>
                        <a:t>Embedded or Reference Document</a:t>
                      </a:r>
                    </a:p>
                  </a:txBody>
                  <a:tcPr marL="82655" marR="6888" marT="6888" marB="0" anchor="ctr">
                    <a:lnL w="12700" cap="flat" cmpd="sng" algn="ctr">
                      <a:solidFill>
                        <a:srgbClr val="404040"/>
                      </a:solidFill>
                      <a:prstDash val="solid"/>
                      <a:round/>
                      <a:headEnd type="none" w="med" len="med"/>
                      <a:tailEnd type="none" w="med" len="med"/>
                    </a:lnL>
                    <a:lnR w="19050" cap="flat" cmpd="sng" algn="ctr">
                      <a:solidFill>
                        <a:srgbClr val="262626"/>
                      </a:solidFill>
                      <a:prstDash val="solid"/>
                      <a:round/>
                      <a:headEnd type="none" w="med" len="med"/>
                      <a:tailEnd type="none" w="med" len="med"/>
                    </a:lnR>
                    <a:lnT w="6350" cap="flat" cmpd="sng" algn="ctr">
                      <a:solidFill>
                        <a:srgbClr val="A6A6A6"/>
                      </a:solidFill>
                      <a:prstDash val="dash"/>
                      <a:round/>
                      <a:headEnd type="none" w="med" len="med"/>
                      <a:tailEnd type="none" w="med" len="med"/>
                    </a:lnT>
                    <a:lnB w="19050" cap="flat" cmpd="sng" algn="ctr">
                      <a:solidFill>
                        <a:srgbClr val="262626"/>
                      </a:solidFill>
                      <a:prstDash val="solid"/>
                      <a:round/>
                      <a:headEnd type="none" w="med" len="med"/>
                      <a:tailEnd type="none" w="med" len="med"/>
                    </a:lnB>
                    <a:solidFill>
                      <a:srgbClr val="E5F4FF"/>
                    </a:solidFill>
                  </a:tcPr>
                </a:tc>
                <a:extLst>
                  <a:ext uri="{0D108BD9-81ED-4DB2-BD59-A6C34878D82A}">
                    <a16:rowId xmlns:a16="http://schemas.microsoft.com/office/drawing/2014/main" val="3025700916"/>
                  </a:ext>
                </a:extLst>
              </a:tr>
            </a:tbl>
          </a:graphicData>
        </a:graphic>
      </p:graphicFrame>
    </p:spTree>
    <p:extLst>
      <p:ext uri="{BB962C8B-B14F-4D97-AF65-F5344CB8AC3E}">
        <p14:creationId xmlns:p14="http://schemas.microsoft.com/office/powerpoint/2010/main" val="1173949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F8F64E1-8DCB-A44D-B480-8EAB705BC498}" type="slidenum">
              <a:rPr lang="en-US" altLang="en-US" smtClean="0"/>
              <a:pPr/>
              <a:t>17</a:t>
            </a:fld>
            <a:endParaRPr lang="en-US" altLang="en-US" dirty="0"/>
          </a:p>
        </p:txBody>
      </p:sp>
      <p:sp>
        <p:nvSpPr>
          <p:cNvPr id="3" name="Title 2"/>
          <p:cNvSpPr>
            <a:spLocks noGrp="1"/>
          </p:cNvSpPr>
          <p:nvPr>
            <p:ph type="title"/>
          </p:nvPr>
        </p:nvSpPr>
        <p:spPr/>
        <p:txBody>
          <a:bodyPr/>
          <a:lstStyle/>
          <a:p>
            <a:r>
              <a:rPr lang="en-US" dirty="0">
                <a:solidFill>
                  <a:schemeClr val="tx1">
                    <a:lumMod val="75000"/>
                    <a:lumOff val="25000"/>
                  </a:schemeClr>
                </a:solidFill>
              </a:rPr>
              <a:t>Document Database Technology Comparison: </a:t>
            </a:r>
            <a:r>
              <a:rPr lang="en-US" dirty="0">
                <a:solidFill>
                  <a:schemeClr val="tx1">
                    <a:lumMod val="50000"/>
                    <a:lumOff val="50000"/>
                  </a:schemeClr>
                </a:solidFill>
              </a:rPr>
              <a:t>Relational vs. Document Databases</a:t>
            </a:r>
          </a:p>
        </p:txBody>
      </p:sp>
      <p:graphicFrame>
        <p:nvGraphicFramePr>
          <p:cNvPr id="7" name="Table 6">
            <a:extLst>
              <a:ext uri="{FF2B5EF4-FFF2-40B4-BE49-F238E27FC236}">
                <a16:creationId xmlns:a16="http://schemas.microsoft.com/office/drawing/2014/main" id="{978B30B0-56E2-430C-8F96-3F81A8533D74}"/>
              </a:ext>
            </a:extLst>
          </p:cNvPr>
          <p:cNvGraphicFramePr>
            <a:graphicFrameLocks noGrp="1"/>
          </p:cNvGraphicFramePr>
          <p:nvPr>
            <p:extLst>
              <p:ext uri="{D42A27DB-BD31-4B8C-83A1-F6EECF244321}">
                <p14:modId xmlns:p14="http://schemas.microsoft.com/office/powerpoint/2010/main" val="3377303857"/>
              </p:ext>
            </p:extLst>
          </p:nvPr>
        </p:nvGraphicFramePr>
        <p:xfrm>
          <a:off x="378068" y="889133"/>
          <a:ext cx="11430000" cy="5435467"/>
        </p:xfrm>
        <a:graphic>
          <a:graphicData uri="http://schemas.openxmlformats.org/drawingml/2006/table">
            <a:tbl>
              <a:tblPr/>
              <a:tblGrid>
                <a:gridCol w="5715000">
                  <a:extLst>
                    <a:ext uri="{9D8B030D-6E8A-4147-A177-3AD203B41FA5}">
                      <a16:colId xmlns:a16="http://schemas.microsoft.com/office/drawing/2014/main" val="565219847"/>
                    </a:ext>
                  </a:extLst>
                </a:gridCol>
                <a:gridCol w="5715000">
                  <a:extLst>
                    <a:ext uri="{9D8B030D-6E8A-4147-A177-3AD203B41FA5}">
                      <a16:colId xmlns:a16="http://schemas.microsoft.com/office/drawing/2014/main" val="2293268831"/>
                    </a:ext>
                  </a:extLst>
                </a:gridCol>
              </a:tblGrid>
              <a:tr h="654393">
                <a:tc>
                  <a:txBody>
                    <a:bodyPr/>
                    <a:lstStyle/>
                    <a:p>
                      <a:pPr algn="ctr" fontAlgn="ctr"/>
                      <a:r>
                        <a:rPr lang="en-US" sz="1800" b="1" i="0" u="none" strike="noStrike" dirty="0">
                          <a:solidFill>
                            <a:srgbClr val="FFFFFF"/>
                          </a:solidFill>
                          <a:effectLst/>
                          <a:latin typeface="Calibri" panose="020F0502020204030204" pitchFamily="34" charset="0"/>
                        </a:rPr>
                        <a:t>Relational Database Technology</a:t>
                      </a:r>
                    </a:p>
                  </a:txBody>
                  <a:tcPr marL="6888" marR="6888" marT="6888" marB="0" anchor="ctr">
                    <a:lnL w="19050" cap="flat" cmpd="sng" algn="ctr">
                      <a:solidFill>
                        <a:srgbClr val="262626"/>
                      </a:solidFill>
                      <a:prstDash val="solid"/>
                      <a:round/>
                      <a:headEnd type="none" w="med" len="med"/>
                      <a:tailEnd type="none" w="med" len="med"/>
                    </a:lnL>
                    <a:lnR w="12700" cap="flat" cmpd="sng" algn="ctr">
                      <a:solidFill>
                        <a:srgbClr val="262626"/>
                      </a:solidFill>
                      <a:prstDash val="solid"/>
                      <a:round/>
                      <a:headEnd type="none" w="med" len="med"/>
                      <a:tailEnd type="none" w="med" len="med"/>
                    </a:lnR>
                    <a:lnT w="19050" cap="flat" cmpd="sng" algn="ctr">
                      <a:solidFill>
                        <a:srgbClr val="262626"/>
                      </a:solidFill>
                      <a:prstDash val="solid"/>
                      <a:round/>
                      <a:headEnd type="none" w="med" len="med"/>
                      <a:tailEnd type="none" w="med" len="med"/>
                    </a:lnT>
                    <a:lnB w="12700" cap="flat" cmpd="sng" algn="ctr">
                      <a:solidFill>
                        <a:srgbClr val="262626"/>
                      </a:solidFill>
                      <a:prstDash val="solid"/>
                      <a:round/>
                      <a:headEnd type="none" w="med" len="med"/>
                      <a:tailEnd type="none" w="med" len="med"/>
                    </a:lnB>
                    <a:solidFill>
                      <a:srgbClr val="595959"/>
                    </a:solidFill>
                  </a:tcPr>
                </a:tc>
                <a:tc>
                  <a:txBody>
                    <a:bodyPr/>
                    <a:lstStyle/>
                    <a:p>
                      <a:pPr algn="ctr" fontAlgn="ctr"/>
                      <a:r>
                        <a:rPr lang="en-US" sz="1800" b="1" i="0" u="none" strike="noStrike" dirty="0">
                          <a:solidFill>
                            <a:srgbClr val="FFFFFF"/>
                          </a:solidFill>
                          <a:effectLst/>
                          <a:latin typeface="Calibri" panose="020F0502020204030204" pitchFamily="34" charset="0"/>
                        </a:rPr>
                        <a:t>Document Database (e.g. MongoDB) Technology</a:t>
                      </a:r>
                    </a:p>
                  </a:txBody>
                  <a:tcPr marL="6888" marR="6888" marT="6888" marB="0" anchor="ctr">
                    <a:lnL w="12700" cap="flat" cmpd="sng" algn="ctr">
                      <a:solidFill>
                        <a:srgbClr val="262626"/>
                      </a:solidFill>
                      <a:prstDash val="solid"/>
                      <a:round/>
                      <a:headEnd type="none" w="med" len="med"/>
                      <a:tailEnd type="none" w="med" len="med"/>
                    </a:lnL>
                    <a:lnR w="19050" cap="flat" cmpd="sng" algn="ctr">
                      <a:solidFill>
                        <a:srgbClr val="262626"/>
                      </a:solidFill>
                      <a:prstDash val="solid"/>
                      <a:round/>
                      <a:headEnd type="none" w="med" len="med"/>
                      <a:tailEnd type="none" w="med" len="med"/>
                    </a:lnR>
                    <a:lnT w="19050" cap="flat" cmpd="sng" algn="ctr">
                      <a:solidFill>
                        <a:srgbClr val="262626"/>
                      </a:solidFill>
                      <a:prstDash val="solid"/>
                      <a:round/>
                      <a:headEnd type="none" w="med" len="med"/>
                      <a:tailEnd type="none" w="med" len="med"/>
                    </a:lnT>
                    <a:lnB w="12700" cap="flat" cmpd="sng" algn="ctr">
                      <a:solidFill>
                        <a:srgbClr val="262626"/>
                      </a:solidFill>
                      <a:prstDash val="solid"/>
                      <a:round/>
                      <a:headEnd type="none" w="med" len="med"/>
                      <a:tailEnd type="none" w="med" len="med"/>
                    </a:lnB>
                    <a:solidFill>
                      <a:srgbClr val="595959"/>
                    </a:solidFill>
                  </a:tcPr>
                </a:tc>
                <a:extLst>
                  <a:ext uri="{0D108BD9-81ED-4DB2-BD59-A6C34878D82A}">
                    <a16:rowId xmlns:a16="http://schemas.microsoft.com/office/drawing/2014/main" val="3144723908"/>
                  </a:ext>
                </a:extLst>
              </a:tr>
              <a:tr h="561013">
                <a:tc gridSpan="2">
                  <a:txBody>
                    <a:bodyPr/>
                    <a:lstStyle/>
                    <a:p>
                      <a:pPr algn="ctr" fontAlgn="ctr"/>
                      <a:r>
                        <a:rPr lang="en-US" sz="1700" b="1" i="0" u="none" strike="noStrike" dirty="0">
                          <a:solidFill>
                            <a:srgbClr val="FFFFFF"/>
                          </a:solidFill>
                          <a:effectLst/>
                          <a:latin typeface="Calibri" panose="020F0502020204030204" pitchFamily="34" charset="0"/>
                        </a:rPr>
                        <a:t>Schema Design, Evolution &amp; Flexibility</a:t>
                      </a:r>
                    </a:p>
                  </a:txBody>
                  <a:tcPr marL="6888" marR="6888" marT="6888" marB="0" anchor="ctr">
                    <a:lnL w="19050" cap="flat" cmpd="sng" algn="ctr">
                      <a:solidFill>
                        <a:srgbClr val="262626"/>
                      </a:solidFill>
                      <a:prstDash val="solid"/>
                      <a:round/>
                      <a:headEnd type="none" w="med" len="med"/>
                      <a:tailEnd type="none" w="med" len="med"/>
                    </a:lnL>
                    <a:lnR w="19050" cap="flat" cmpd="sng" algn="ctr">
                      <a:solidFill>
                        <a:srgbClr val="262626"/>
                      </a:solidFill>
                      <a:prstDash val="solid"/>
                      <a:round/>
                      <a:headEnd type="none" w="med" len="med"/>
                      <a:tailEnd type="none" w="med" len="med"/>
                    </a:lnR>
                    <a:lnT w="12700" cap="flat" cmpd="sng" algn="ctr">
                      <a:solidFill>
                        <a:srgbClr val="262626"/>
                      </a:solidFill>
                      <a:prstDash val="solid"/>
                      <a:round/>
                      <a:headEnd type="none" w="med" len="med"/>
                      <a:tailEnd type="none" w="med" len="med"/>
                    </a:lnT>
                    <a:lnB w="12700" cap="flat" cmpd="sng" algn="ctr">
                      <a:solidFill>
                        <a:srgbClr val="404040"/>
                      </a:solidFill>
                      <a:prstDash val="solid"/>
                      <a:round/>
                      <a:headEnd type="none" w="med" len="med"/>
                      <a:tailEnd type="none" w="med" len="med"/>
                    </a:lnB>
                    <a:solidFill>
                      <a:srgbClr val="A6A6A6"/>
                    </a:solidFill>
                  </a:tcPr>
                </a:tc>
                <a:tc hMerge="1">
                  <a:txBody>
                    <a:bodyPr/>
                    <a:lstStyle/>
                    <a:p>
                      <a:endParaRPr lang="en-US"/>
                    </a:p>
                  </a:txBody>
                  <a:tcPr/>
                </a:tc>
                <a:extLst>
                  <a:ext uri="{0D108BD9-81ED-4DB2-BD59-A6C34878D82A}">
                    <a16:rowId xmlns:a16="http://schemas.microsoft.com/office/drawing/2014/main" val="4089492640"/>
                  </a:ext>
                </a:extLst>
              </a:tr>
              <a:tr h="597607">
                <a:tc>
                  <a:txBody>
                    <a:bodyPr/>
                    <a:lstStyle/>
                    <a:p>
                      <a:pPr algn="l" fontAlgn="ctr"/>
                      <a:r>
                        <a:rPr lang="en-US" sz="1400" b="0" i="0" u="none" strike="noStrike" dirty="0">
                          <a:solidFill>
                            <a:schemeClr val="tx1">
                              <a:lumMod val="65000"/>
                              <a:lumOff val="35000"/>
                            </a:schemeClr>
                          </a:solidFill>
                          <a:effectLst/>
                          <a:latin typeface="Calibri" panose="020F0502020204030204" pitchFamily="34" charset="0"/>
                        </a:rPr>
                        <a:t>Two-Dimensional Tabular Structure</a:t>
                      </a:r>
                    </a:p>
                  </a:txBody>
                  <a:tcPr marR="7620" marT="7620" marB="0" anchor="ctr">
                    <a:lnL w="19050" cap="flat" cmpd="sng" algn="ctr">
                      <a:solidFill>
                        <a:srgbClr val="262626"/>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6350" cap="flat" cmpd="sng" algn="ctr">
                      <a:solidFill>
                        <a:srgbClr val="A6A6A6"/>
                      </a:solidFill>
                      <a:prstDash val="dash"/>
                      <a:round/>
                      <a:headEnd type="none" w="med" len="med"/>
                      <a:tailEnd type="none" w="med" len="med"/>
                    </a:lnB>
                    <a:solidFill>
                      <a:srgbClr val="E5F4FF"/>
                    </a:solidFill>
                  </a:tcPr>
                </a:tc>
                <a:tc>
                  <a:txBody>
                    <a:bodyPr/>
                    <a:lstStyle/>
                    <a:p>
                      <a:pPr algn="l" fontAlgn="ctr"/>
                      <a:r>
                        <a:rPr lang="en-US" sz="1400" b="0" i="0" u="none" strike="noStrike">
                          <a:solidFill>
                            <a:schemeClr val="tx1">
                              <a:lumMod val="65000"/>
                              <a:lumOff val="35000"/>
                            </a:schemeClr>
                          </a:solidFill>
                          <a:effectLst/>
                          <a:latin typeface="Calibri" panose="020F0502020204030204" pitchFamily="34" charset="0"/>
                        </a:rPr>
                        <a:t>Richly-Structured Dynamic Document with Embedded Sub-Documents &amp; Arrays</a:t>
                      </a:r>
                    </a:p>
                  </a:txBody>
                  <a:tcPr marR="7620" marT="7620" marB="0" anchor="ctr">
                    <a:lnL w="12700" cap="flat" cmpd="sng" algn="ctr">
                      <a:solidFill>
                        <a:srgbClr val="404040"/>
                      </a:solidFill>
                      <a:prstDash val="solid"/>
                      <a:round/>
                      <a:headEnd type="none" w="med" len="med"/>
                      <a:tailEnd type="none" w="med" len="med"/>
                    </a:lnL>
                    <a:lnR w="19050" cap="flat" cmpd="sng" algn="ctr">
                      <a:solidFill>
                        <a:srgbClr val="262626"/>
                      </a:solidFill>
                      <a:prstDash val="solid"/>
                      <a:round/>
                      <a:headEnd type="none" w="med" len="med"/>
                      <a:tailEnd type="none" w="med" len="med"/>
                    </a:lnR>
                    <a:lnT w="12700" cap="flat" cmpd="sng" algn="ctr">
                      <a:solidFill>
                        <a:srgbClr val="404040"/>
                      </a:solidFill>
                      <a:prstDash val="solid"/>
                      <a:round/>
                      <a:headEnd type="none" w="med" len="med"/>
                      <a:tailEnd type="none" w="med" len="med"/>
                    </a:lnT>
                    <a:lnB w="6350" cap="flat" cmpd="sng" algn="ctr">
                      <a:solidFill>
                        <a:srgbClr val="A6A6A6"/>
                      </a:solidFill>
                      <a:prstDash val="dash"/>
                      <a:round/>
                      <a:headEnd type="none" w="med" len="med"/>
                      <a:tailEnd type="none" w="med" len="med"/>
                    </a:lnB>
                    <a:solidFill>
                      <a:srgbClr val="E5F4FF"/>
                    </a:solidFill>
                  </a:tcPr>
                </a:tc>
                <a:extLst>
                  <a:ext uri="{0D108BD9-81ED-4DB2-BD59-A6C34878D82A}">
                    <a16:rowId xmlns:a16="http://schemas.microsoft.com/office/drawing/2014/main" val="3718069559"/>
                  </a:ext>
                </a:extLst>
              </a:tr>
              <a:tr h="634419">
                <a:tc>
                  <a:txBody>
                    <a:bodyPr/>
                    <a:lstStyle/>
                    <a:p>
                      <a:pPr algn="l" fontAlgn="ctr"/>
                      <a:r>
                        <a:rPr lang="en-US" sz="1400" b="0" i="0" u="none" strike="noStrike" dirty="0">
                          <a:solidFill>
                            <a:schemeClr val="tx1">
                              <a:lumMod val="65000"/>
                              <a:lumOff val="35000"/>
                            </a:schemeClr>
                          </a:solidFill>
                          <a:effectLst/>
                          <a:latin typeface="Calibri" panose="020F0502020204030204" pitchFamily="34" charset="0"/>
                        </a:rPr>
                        <a:t>Rigidly Structured</a:t>
                      </a:r>
                      <a:br>
                        <a:rPr lang="en-US" sz="1400" b="0" i="0" u="none" strike="noStrike" dirty="0">
                          <a:solidFill>
                            <a:schemeClr val="tx1">
                              <a:lumMod val="65000"/>
                              <a:lumOff val="35000"/>
                            </a:schemeClr>
                          </a:solidFill>
                          <a:effectLst/>
                          <a:latin typeface="Calibri" panose="020F0502020204030204" pitchFamily="34" charset="0"/>
                        </a:rPr>
                      </a:br>
                      <a:r>
                        <a:rPr lang="en-US" sz="1050" b="0" i="0" u="none" strike="noStrike" dirty="0">
                          <a:solidFill>
                            <a:schemeClr val="tx1">
                              <a:lumMod val="65000"/>
                              <a:lumOff val="35000"/>
                            </a:schemeClr>
                          </a:solidFill>
                          <a:effectLst/>
                          <a:latin typeface="Calibri" panose="020F0502020204030204" pitchFamily="34" charset="0"/>
                        </a:rPr>
                        <a:t>(i.e. Columns within a Table is Fixed)</a:t>
                      </a:r>
                      <a:endParaRPr lang="en-US" sz="1400" b="0" i="0" u="none" strike="noStrike" dirty="0">
                        <a:solidFill>
                          <a:schemeClr val="tx1">
                            <a:lumMod val="65000"/>
                            <a:lumOff val="35000"/>
                          </a:schemeClr>
                        </a:solidFill>
                        <a:effectLst/>
                        <a:latin typeface="Calibri" panose="020F0502020204030204" pitchFamily="34" charset="0"/>
                      </a:endParaRPr>
                    </a:p>
                  </a:txBody>
                  <a:tcPr marR="7620" marT="7620" marB="0" anchor="ctr">
                    <a:lnL w="19050" cap="flat" cmpd="sng" algn="ctr">
                      <a:solidFill>
                        <a:srgbClr val="262626"/>
                      </a:solidFill>
                      <a:prstDash val="solid"/>
                      <a:round/>
                      <a:headEnd type="none" w="med" len="med"/>
                      <a:tailEnd type="none" w="med" len="med"/>
                    </a:lnL>
                    <a:lnR w="12700" cap="flat" cmpd="sng" algn="ctr">
                      <a:solidFill>
                        <a:srgbClr val="404040"/>
                      </a:solidFill>
                      <a:prstDash val="solid"/>
                      <a:round/>
                      <a:headEnd type="none" w="med" len="med"/>
                      <a:tailEnd type="none" w="med" len="med"/>
                    </a:lnR>
                    <a:lnT w="6350" cap="flat" cmpd="sng" algn="ctr">
                      <a:solidFill>
                        <a:srgbClr val="A6A6A6"/>
                      </a:solidFill>
                      <a:prstDash val="dash"/>
                      <a:round/>
                      <a:headEnd type="none" w="med" len="med"/>
                      <a:tailEnd type="none" w="med" len="med"/>
                    </a:lnT>
                    <a:lnB w="6350" cap="flat" cmpd="sng" algn="ctr">
                      <a:solidFill>
                        <a:srgbClr val="A6A6A6"/>
                      </a:solidFill>
                      <a:prstDash val="dash"/>
                      <a:round/>
                      <a:headEnd type="none" w="med" len="med"/>
                      <a:tailEnd type="none" w="med" len="med"/>
                    </a:lnB>
                    <a:solidFill>
                      <a:srgbClr val="E5F4FF"/>
                    </a:solidFill>
                  </a:tcPr>
                </a:tc>
                <a:tc>
                  <a:txBody>
                    <a:bodyPr/>
                    <a:lstStyle/>
                    <a:p>
                      <a:pPr algn="l" fontAlgn="ctr"/>
                      <a:r>
                        <a:rPr lang="en-US" sz="1400" b="0" i="0" u="none" strike="noStrike" dirty="0">
                          <a:solidFill>
                            <a:schemeClr val="tx1">
                              <a:lumMod val="65000"/>
                              <a:lumOff val="35000"/>
                            </a:schemeClr>
                          </a:solidFill>
                          <a:effectLst/>
                          <a:latin typeface="Calibri" panose="020F0502020204030204" pitchFamily="34" charset="0"/>
                        </a:rPr>
                        <a:t>Flexibly Structured Allowing Structural Variances</a:t>
                      </a:r>
                      <a:br>
                        <a:rPr lang="en-US" sz="1400" b="0" i="0" u="none" strike="noStrike" dirty="0">
                          <a:solidFill>
                            <a:schemeClr val="tx1">
                              <a:lumMod val="65000"/>
                              <a:lumOff val="35000"/>
                            </a:schemeClr>
                          </a:solidFill>
                          <a:effectLst/>
                          <a:latin typeface="Calibri" panose="020F0502020204030204" pitchFamily="34" charset="0"/>
                        </a:rPr>
                      </a:br>
                      <a:r>
                        <a:rPr lang="en-US" sz="1050" b="0" i="0" u="none" strike="noStrike" dirty="0">
                          <a:solidFill>
                            <a:schemeClr val="tx1">
                              <a:lumMod val="65000"/>
                              <a:lumOff val="35000"/>
                            </a:schemeClr>
                          </a:solidFill>
                          <a:effectLst/>
                          <a:latin typeface="Calibri" panose="020F0502020204030204" pitchFamily="34" charset="0"/>
                        </a:rPr>
                        <a:t>(i.e. Collections can have any type of Documents where each Document can have any type of Fields)</a:t>
                      </a:r>
                      <a:endParaRPr lang="en-US" sz="1400" b="0" i="0" u="none" strike="noStrike" dirty="0">
                        <a:solidFill>
                          <a:schemeClr val="tx1">
                            <a:lumMod val="65000"/>
                            <a:lumOff val="35000"/>
                          </a:schemeClr>
                        </a:solidFill>
                        <a:effectLst/>
                        <a:latin typeface="Calibri" panose="020F0502020204030204" pitchFamily="34" charset="0"/>
                      </a:endParaRPr>
                    </a:p>
                  </a:txBody>
                  <a:tcPr marR="7620" marT="7620" marB="0" anchor="ctr">
                    <a:lnL w="12700" cap="flat" cmpd="sng" algn="ctr">
                      <a:solidFill>
                        <a:srgbClr val="404040"/>
                      </a:solidFill>
                      <a:prstDash val="solid"/>
                      <a:round/>
                      <a:headEnd type="none" w="med" len="med"/>
                      <a:tailEnd type="none" w="med" len="med"/>
                    </a:lnL>
                    <a:lnR w="19050" cap="flat" cmpd="sng" algn="ctr">
                      <a:solidFill>
                        <a:srgbClr val="262626"/>
                      </a:solidFill>
                      <a:prstDash val="solid"/>
                      <a:round/>
                      <a:headEnd type="none" w="med" len="med"/>
                      <a:tailEnd type="none" w="med" len="med"/>
                    </a:lnR>
                    <a:lnT w="6350" cap="flat" cmpd="sng" algn="ctr">
                      <a:solidFill>
                        <a:srgbClr val="A6A6A6"/>
                      </a:solidFill>
                      <a:prstDash val="dash"/>
                      <a:round/>
                      <a:headEnd type="none" w="med" len="med"/>
                      <a:tailEnd type="none" w="med" len="med"/>
                    </a:lnT>
                    <a:lnB w="6350" cap="flat" cmpd="sng" algn="ctr">
                      <a:solidFill>
                        <a:srgbClr val="A6A6A6"/>
                      </a:solidFill>
                      <a:prstDash val="dash"/>
                      <a:round/>
                      <a:headEnd type="none" w="med" len="med"/>
                      <a:tailEnd type="none" w="med" len="med"/>
                    </a:lnB>
                    <a:solidFill>
                      <a:srgbClr val="E5F4FF"/>
                    </a:solidFill>
                  </a:tcPr>
                </a:tc>
                <a:extLst>
                  <a:ext uri="{0D108BD9-81ED-4DB2-BD59-A6C34878D82A}">
                    <a16:rowId xmlns:a16="http://schemas.microsoft.com/office/drawing/2014/main" val="557983184"/>
                  </a:ext>
                </a:extLst>
              </a:tr>
              <a:tr h="597607">
                <a:tc>
                  <a:txBody>
                    <a:bodyPr/>
                    <a:lstStyle/>
                    <a:p>
                      <a:pPr algn="l" fontAlgn="ctr"/>
                      <a:r>
                        <a:rPr lang="en-US" sz="1400" b="0" i="0" u="none" strike="noStrike" dirty="0">
                          <a:solidFill>
                            <a:schemeClr val="tx1">
                              <a:lumMod val="65000"/>
                              <a:lumOff val="35000"/>
                            </a:schemeClr>
                          </a:solidFill>
                          <a:effectLst/>
                          <a:latin typeface="Calibri" panose="020F0502020204030204" pitchFamily="34" charset="0"/>
                        </a:rPr>
                        <a:t>Strict Schema Validation &amp; Constraints</a:t>
                      </a:r>
                    </a:p>
                  </a:txBody>
                  <a:tcPr marR="7620" marT="7620" marB="0" anchor="ctr">
                    <a:lnL w="19050" cap="flat" cmpd="sng" algn="ctr">
                      <a:solidFill>
                        <a:srgbClr val="262626"/>
                      </a:solidFill>
                      <a:prstDash val="solid"/>
                      <a:round/>
                      <a:headEnd type="none" w="med" len="med"/>
                      <a:tailEnd type="none" w="med" len="med"/>
                    </a:lnL>
                    <a:lnR w="12700" cap="flat" cmpd="sng" algn="ctr">
                      <a:solidFill>
                        <a:srgbClr val="404040"/>
                      </a:solidFill>
                      <a:prstDash val="solid"/>
                      <a:round/>
                      <a:headEnd type="none" w="med" len="med"/>
                      <a:tailEnd type="none" w="med" len="med"/>
                    </a:lnR>
                    <a:lnT w="6350" cap="flat" cmpd="sng" algn="ctr">
                      <a:solidFill>
                        <a:srgbClr val="A6A6A6"/>
                      </a:solidFill>
                      <a:prstDash val="dash"/>
                      <a:round/>
                      <a:headEnd type="none" w="med" len="med"/>
                      <a:tailEnd type="none" w="med" len="med"/>
                    </a:lnT>
                    <a:lnB w="6350" cap="flat" cmpd="sng" algn="ctr">
                      <a:solidFill>
                        <a:srgbClr val="A6A6A6"/>
                      </a:solidFill>
                      <a:prstDash val="dash"/>
                      <a:round/>
                      <a:headEnd type="none" w="med" len="med"/>
                      <a:tailEnd type="none" w="med" len="med"/>
                    </a:lnB>
                    <a:solidFill>
                      <a:srgbClr val="E5F4FF"/>
                    </a:solidFill>
                  </a:tcPr>
                </a:tc>
                <a:tc>
                  <a:txBody>
                    <a:bodyPr/>
                    <a:lstStyle/>
                    <a:p>
                      <a:pPr algn="l" fontAlgn="ctr"/>
                      <a:r>
                        <a:rPr lang="fr-FR" sz="1400" b="0" i="0" u="none" strike="noStrike">
                          <a:solidFill>
                            <a:schemeClr val="tx1">
                              <a:lumMod val="65000"/>
                              <a:lumOff val="35000"/>
                            </a:schemeClr>
                          </a:solidFill>
                          <a:effectLst/>
                          <a:latin typeface="Calibri" panose="020F0502020204030204" pitchFamily="34" charset="0"/>
                        </a:rPr>
                        <a:t>Flexible Schema Validation &amp; Index based Unique Constraints Enforcement</a:t>
                      </a:r>
                    </a:p>
                  </a:txBody>
                  <a:tcPr marR="7620" marT="7620" marB="0" anchor="ctr">
                    <a:lnL w="12700" cap="flat" cmpd="sng" algn="ctr">
                      <a:solidFill>
                        <a:srgbClr val="404040"/>
                      </a:solidFill>
                      <a:prstDash val="solid"/>
                      <a:round/>
                      <a:headEnd type="none" w="med" len="med"/>
                      <a:tailEnd type="none" w="med" len="med"/>
                    </a:lnL>
                    <a:lnR w="19050" cap="flat" cmpd="sng" algn="ctr">
                      <a:solidFill>
                        <a:srgbClr val="262626"/>
                      </a:solidFill>
                      <a:prstDash val="solid"/>
                      <a:round/>
                      <a:headEnd type="none" w="med" len="med"/>
                      <a:tailEnd type="none" w="med" len="med"/>
                    </a:lnR>
                    <a:lnT w="6350" cap="flat" cmpd="sng" algn="ctr">
                      <a:solidFill>
                        <a:srgbClr val="A6A6A6"/>
                      </a:solidFill>
                      <a:prstDash val="dash"/>
                      <a:round/>
                      <a:headEnd type="none" w="med" len="med"/>
                      <a:tailEnd type="none" w="med" len="med"/>
                    </a:lnT>
                    <a:lnB w="6350" cap="flat" cmpd="sng" algn="ctr">
                      <a:solidFill>
                        <a:srgbClr val="A6A6A6"/>
                      </a:solidFill>
                      <a:prstDash val="dash"/>
                      <a:round/>
                      <a:headEnd type="none" w="med" len="med"/>
                      <a:tailEnd type="none" w="med" len="med"/>
                    </a:lnB>
                    <a:solidFill>
                      <a:srgbClr val="E5F4FF"/>
                    </a:solidFill>
                  </a:tcPr>
                </a:tc>
                <a:extLst>
                  <a:ext uri="{0D108BD9-81ED-4DB2-BD59-A6C34878D82A}">
                    <a16:rowId xmlns:a16="http://schemas.microsoft.com/office/drawing/2014/main" val="1988706135"/>
                  </a:ext>
                </a:extLst>
              </a:tr>
              <a:tr h="597607">
                <a:tc>
                  <a:txBody>
                    <a:bodyPr/>
                    <a:lstStyle/>
                    <a:p>
                      <a:pPr algn="l" fontAlgn="ctr"/>
                      <a:r>
                        <a:rPr lang="en-US" sz="1400" b="0" i="0" u="none" strike="noStrike" dirty="0">
                          <a:solidFill>
                            <a:schemeClr val="tx1">
                              <a:lumMod val="65000"/>
                              <a:lumOff val="35000"/>
                            </a:schemeClr>
                          </a:solidFill>
                          <a:effectLst/>
                          <a:latin typeface="Calibri" panose="020F0502020204030204" pitchFamily="34" charset="0"/>
                        </a:rPr>
                        <a:t>Application Code Requires Object Relational Mapping (ORM) Framework</a:t>
                      </a:r>
                    </a:p>
                  </a:txBody>
                  <a:tcPr marR="7620" marT="7620" marB="0" anchor="ctr">
                    <a:lnL w="19050" cap="flat" cmpd="sng" algn="ctr">
                      <a:solidFill>
                        <a:srgbClr val="262626"/>
                      </a:solidFill>
                      <a:prstDash val="solid"/>
                      <a:round/>
                      <a:headEnd type="none" w="med" len="med"/>
                      <a:tailEnd type="none" w="med" len="med"/>
                    </a:lnL>
                    <a:lnR w="12700" cap="flat" cmpd="sng" algn="ctr">
                      <a:solidFill>
                        <a:srgbClr val="404040"/>
                      </a:solidFill>
                      <a:prstDash val="solid"/>
                      <a:round/>
                      <a:headEnd type="none" w="med" len="med"/>
                      <a:tailEnd type="none" w="med" len="med"/>
                    </a:lnR>
                    <a:lnT w="6350" cap="flat" cmpd="sng" algn="ctr">
                      <a:solidFill>
                        <a:srgbClr val="A6A6A6"/>
                      </a:solidFill>
                      <a:prstDash val="dash"/>
                      <a:round/>
                      <a:headEnd type="none" w="med" len="med"/>
                      <a:tailEnd type="none" w="med" len="med"/>
                    </a:lnT>
                    <a:lnB w="6350" cap="flat" cmpd="sng" algn="ctr">
                      <a:solidFill>
                        <a:srgbClr val="A6A6A6"/>
                      </a:solidFill>
                      <a:prstDash val="dash"/>
                      <a:round/>
                      <a:headEnd type="none" w="med" len="med"/>
                      <a:tailEnd type="none" w="med" len="med"/>
                    </a:lnB>
                    <a:solidFill>
                      <a:srgbClr val="E5F4FF"/>
                    </a:solidFill>
                  </a:tcPr>
                </a:tc>
                <a:tc>
                  <a:txBody>
                    <a:bodyPr/>
                    <a:lstStyle/>
                    <a:p>
                      <a:pPr algn="l" fontAlgn="ctr"/>
                      <a:r>
                        <a:rPr lang="en-US" sz="1400" b="0" i="0" u="none" strike="noStrike">
                          <a:solidFill>
                            <a:schemeClr val="tx1">
                              <a:lumMod val="65000"/>
                              <a:lumOff val="35000"/>
                            </a:schemeClr>
                          </a:solidFill>
                          <a:effectLst/>
                          <a:latin typeface="Calibri" panose="020F0502020204030204" pitchFamily="34" charset="0"/>
                        </a:rPr>
                        <a:t>Aligns with the Structure of Objects in Modern Programming Languages</a:t>
                      </a:r>
                    </a:p>
                  </a:txBody>
                  <a:tcPr marR="7620" marT="7620" marB="0" anchor="ctr">
                    <a:lnL w="12700" cap="flat" cmpd="sng" algn="ctr">
                      <a:solidFill>
                        <a:srgbClr val="404040"/>
                      </a:solidFill>
                      <a:prstDash val="solid"/>
                      <a:round/>
                      <a:headEnd type="none" w="med" len="med"/>
                      <a:tailEnd type="none" w="med" len="med"/>
                    </a:lnL>
                    <a:lnR w="19050" cap="flat" cmpd="sng" algn="ctr">
                      <a:solidFill>
                        <a:srgbClr val="262626"/>
                      </a:solidFill>
                      <a:prstDash val="solid"/>
                      <a:round/>
                      <a:headEnd type="none" w="med" len="med"/>
                      <a:tailEnd type="none" w="med" len="med"/>
                    </a:lnR>
                    <a:lnT w="6350" cap="flat" cmpd="sng" algn="ctr">
                      <a:solidFill>
                        <a:srgbClr val="A6A6A6"/>
                      </a:solidFill>
                      <a:prstDash val="dash"/>
                      <a:round/>
                      <a:headEnd type="none" w="med" len="med"/>
                      <a:tailEnd type="none" w="med" len="med"/>
                    </a:lnT>
                    <a:lnB w="6350" cap="flat" cmpd="sng" algn="ctr">
                      <a:solidFill>
                        <a:srgbClr val="A6A6A6"/>
                      </a:solidFill>
                      <a:prstDash val="dash"/>
                      <a:round/>
                      <a:headEnd type="none" w="med" len="med"/>
                      <a:tailEnd type="none" w="med" len="med"/>
                    </a:lnB>
                    <a:solidFill>
                      <a:srgbClr val="E5F4FF"/>
                    </a:solidFill>
                  </a:tcPr>
                </a:tc>
                <a:extLst>
                  <a:ext uri="{0D108BD9-81ED-4DB2-BD59-A6C34878D82A}">
                    <a16:rowId xmlns:a16="http://schemas.microsoft.com/office/drawing/2014/main" val="1209135837"/>
                  </a:ext>
                </a:extLst>
              </a:tr>
              <a:tr h="597607">
                <a:tc>
                  <a:txBody>
                    <a:bodyPr/>
                    <a:lstStyle/>
                    <a:p>
                      <a:pPr algn="l" fontAlgn="ctr"/>
                      <a:r>
                        <a:rPr lang="en-US" sz="1400" b="0" i="0" u="none" strike="noStrike" dirty="0">
                          <a:solidFill>
                            <a:schemeClr val="tx1">
                              <a:lumMod val="65000"/>
                              <a:lumOff val="35000"/>
                            </a:schemeClr>
                          </a:solidFill>
                          <a:effectLst/>
                          <a:latin typeface="Calibri" panose="020F0502020204030204" pitchFamily="34" charset="0"/>
                        </a:rPr>
                        <a:t>Schema Specified Statically Before Software Code</a:t>
                      </a:r>
                    </a:p>
                  </a:txBody>
                  <a:tcPr marR="7620" marT="7620" marB="0" anchor="ctr">
                    <a:lnL w="19050" cap="flat" cmpd="sng" algn="ctr">
                      <a:solidFill>
                        <a:srgbClr val="262626"/>
                      </a:solidFill>
                      <a:prstDash val="solid"/>
                      <a:round/>
                      <a:headEnd type="none" w="med" len="med"/>
                      <a:tailEnd type="none" w="med" len="med"/>
                    </a:lnL>
                    <a:lnR w="12700" cap="flat" cmpd="sng" algn="ctr">
                      <a:solidFill>
                        <a:srgbClr val="404040"/>
                      </a:solidFill>
                      <a:prstDash val="solid"/>
                      <a:round/>
                      <a:headEnd type="none" w="med" len="med"/>
                      <a:tailEnd type="none" w="med" len="med"/>
                    </a:lnR>
                    <a:lnT w="6350" cap="flat" cmpd="sng" algn="ctr">
                      <a:solidFill>
                        <a:srgbClr val="A6A6A6"/>
                      </a:solidFill>
                      <a:prstDash val="dash"/>
                      <a:round/>
                      <a:headEnd type="none" w="med" len="med"/>
                      <a:tailEnd type="none" w="med" len="med"/>
                    </a:lnT>
                    <a:lnB w="6350" cap="flat" cmpd="sng" algn="ctr">
                      <a:solidFill>
                        <a:srgbClr val="A6A6A6"/>
                      </a:solidFill>
                      <a:prstDash val="dash"/>
                      <a:round/>
                      <a:headEnd type="none" w="med" len="med"/>
                      <a:tailEnd type="none" w="med" len="med"/>
                    </a:lnB>
                    <a:solidFill>
                      <a:srgbClr val="E5F4FF"/>
                    </a:solidFill>
                  </a:tcPr>
                </a:tc>
                <a:tc>
                  <a:txBody>
                    <a:bodyPr/>
                    <a:lstStyle/>
                    <a:p>
                      <a:pPr algn="l" fontAlgn="ctr"/>
                      <a:r>
                        <a:rPr lang="en-US" sz="1400" b="0" i="0" u="none" strike="noStrike">
                          <a:solidFill>
                            <a:schemeClr val="tx1">
                              <a:lumMod val="65000"/>
                              <a:lumOff val="35000"/>
                            </a:schemeClr>
                          </a:solidFill>
                          <a:effectLst/>
                          <a:latin typeface="Calibri" panose="020F0502020204030204" pitchFamily="34" charset="0"/>
                        </a:rPr>
                        <a:t>Schema Evolves Dynamically With Software Code</a:t>
                      </a:r>
                    </a:p>
                  </a:txBody>
                  <a:tcPr marR="7620" marT="7620" marB="0" anchor="ctr">
                    <a:lnL w="12700" cap="flat" cmpd="sng" algn="ctr">
                      <a:solidFill>
                        <a:srgbClr val="404040"/>
                      </a:solidFill>
                      <a:prstDash val="solid"/>
                      <a:round/>
                      <a:headEnd type="none" w="med" len="med"/>
                      <a:tailEnd type="none" w="med" len="med"/>
                    </a:lnL>
                    <a:lnR w="19050" cap="flat" cmpd="sng" algn="ctr">
                      <a:solidFill>
                        <a:srgbClr val="262626"/>
                      </a:solidFill>
                      <a:prstDash val="solid"/>
                      <a:round/>
                      <a:headEnd type="none" w="med" len="med"/>
                      <a:tailEnd type="none" w="med" len="med"/>
                    </a:lnR>
                    <a:lnT w="6350" cap="flat" cmpd="sng" algn="ctr">
                      <a:solidFill>
                        <a:srgbClr val="A6A6A6"/>
                      </a:solidFill>
                      <a:prstDash val="dash"/>
                      <a:round/>
                      <a:headEnd type="none" w="med" len="med"/>
                      <a:tailEnd type="none" w="med" len="med"/>
                    </a:lnT>
                    <a:lnB w="6350" cap="flat" cmpd="sng" algn="ctr">
                      <a:solidFill>
                        <a:srgbClr val="A6A6A6"/>
                      </a:solidFill>
                      <a:prstDash val="dash"/>
                      <a:round/>
                      <a:headEnd type="none" w="med" len="med"/>
                      <a:tailEnd type="none" w="med" len="med"/>
                    </a:lnB>
                    <a:solidFill>
                      <a:srgbClr val="E5F4FF"/>
                    </a:solidFill>
                  </a:tcPr>
                </a:tc>
                <a:extLst>
                  <a:ext uri="{0D108BD9-81ED-4DB2-BD59-A6C34878D82A}">
                    <a16:rowId xmlns:a16="http://schemas.microsoft.com/office/drawing/2014/main" val="1147791141"/>
                  </a:ext>
                </a:extLst>
              </a:tr>
              <a:tr h="597607">
                <a:tc>
                  <a:txBody>
                    <a:bodyPr/>
                    <a:lstStyle/>
                    <a:p>
                      <a:pPr algn="l" fontAlgn="ctr"/>
                      <a:r>
                        <a:rPr lang="en-US" sz="1400" b="0" i="0" u="none" strike="noStrike" dirty="0">
                          <a:solidFill>
                            <a:schemeClr val="tx1">
                              <a:lumMod val="65000"/>
                              <a:lumOff val="35000"/>
                            </a:schemeClr>
                          </a:solidFill>
                          <a:effectLst/>
                          <a:latin typeface="Calibri" panose="020F0502020204030204" pitchFamily="34" charset="0"/>
                        </a:rPr>
                        <a:t>Schema Changes Affects Database &amp; Application Code &amp; Requires Coordinated Effort Across Teams</a:t>
                      </a:r>
                    </a:p>
                  </a:txBody>
                  <a:tcPr marR="7620" marT="7620" marB="0" anchor="ctr">
                    <a:lnL w="19050" cap="flat" cmpd="sng" algn="ctr">
                      <a:solidFill>
                        <a:srgbClr val="262626"/>
                      </a:solidFill>
                      <a:prstDash val="solid"/>
                      <a:round/>
                      <a:headEnd type="none" w="med" len="med"/>
                      <a:tailEnd type="none" w="med" len="med"/>
                    </a:lnL>
                    <a:lnR w="12700" cap="flat" cmpd="sng" algn="ctr">
                      <a:solidFill>
                        <a:srgbClr val="404040"/>
                      </a:solidFill>
                      <a:prstDash val="solid"/>
                      <a:round/>
                      <a:headEnd type="none" w="med" len="med"/>
                      <a:tailEnd type="none" w="med" len="med"/>
                    </a:lnR>
                    <a:lnT w="6350" cap="flat" cmpd="sng" algn="ctr">
                      <a:solidFill>
                        <a:srgbClr val="A6A6A6"/>
                      </a:solidFill>
                      <a:prstDash val="dash"/>
                      <a:round/>
                      <a:headEnd type="none" w="med" len="med"/>
                      <a:tailEnd type="none" w="med" len="med"/>
                    </a:lnT>
                    <a:lnB w="6350" cap="flat" cmpd="sng" algn="ctr">
                      <a:solidFill>
                        <a:srgbClr val="A6A6A6"/>
                      </a:solidFill>
                      <a:prstDash val="dash"/>
                      <a:round/>
                      <a:headEnd type="none" w="med" len="med"/>
                      <a:tailEnd type="none" w="med" len="med"/>
                    </a:lnB>
                    <a:solidFill>
                      <a:srgbClr val="E5F4FF"/>
                    </a:solidFill>
                  </a:tcPr>
                </a:tc>
                <a:tc>
                  <a:txBody>
                    <a:bodyPr/>
                    <a:lstStyle/>
                    <a:p>
                      <a:pPr algn="l" fontAlgn="ctr"/>
                      <a:r>
                        <a:rPr lang="en-US" sz="1400" b="0" i="0" u="none" strike="noStrike">
                          <a:solidFill>
                            <a:schemeClr val="tx1">
                              <a:lumMod val="65000"/>
                              <a:lumOff val="35000"/>
                            </a:schemeClr>
                          </a:solidFill>
                          <a:effectLst/>
                          <a:latin typeface="Calibri" panose="020F0502020204030204" pitchFamily="34" charset="0"/>
                        </a:rPr>
                        <a:t>Schema Changes Requires Upgrading Just the Application &amp; Typically Not the Database</a:t>
                      </a:r>
                    </a:p>
                  </a:txBody>
                  <a:tcPr marR="7620" marT="7620" marB="0" anchor="ctr">
                    <a:lnL w="12700" cap="flat" cmpd="sng" algn="ctr">
                      <a:solidFill>
                        <a:srgbClr val="404040"/>
                      </a:solidFill>
                      <a:prstDash val="solid"/>
                      <a:round/>
                      <a:headEnd type="none" w="med" len="med"/>
                      <a:tailEnd type="none" w="med" len="med"/>
                    </a:lnL>
                    <a:lnR w="19050" cap="flat" cmpd="sng" algn="ctr">
                      <a:solidFill>
                        <a:srgbClr val="262626"/>
                      </a:solidFill>
                      <a:prstDash val="solid"/>
                      <a:round/>
                      <a:headEnd type="none" w="med" len="med"/>
                      <a:tailEnd type="none" w="med" len="med"/>
                    </a:lnR>
                    <a:lnT w="6350" cap="flat" cmpd="sng" algn="ctr">
                      <a:solidFill>
                        <a:srgbClr val="A6A6A6"/>
                      </a:solidFill>
                      <a:prstDash val="dash"/>
                      <a:round/>
                      <a:headEnd type="none" w="med" len="med"/>
                      <a:tailEnd type="none" w="med" len="med"/>
                    </a:lnT>
                    <a:lnB w="6350" cap="flat" cmpd="sng" algn="ctr">
                      <a:solidFill>
                        <a:srgbClr val="A6A6A6"/>
                      </a:solidFill>
                      <a:prstDash val="dash"/>
                      <a:round/>
                      <a:headEnd type="none" w="med" len="med"/>
                      <a:tailEnd type="none" w="med" len="med"/>
                    </a:lnB>
                    <a:solidFill>
                      <a:srgbClr val="E5F4FF"/>
                    </a:solidFill>
                  </a:tcPr>
                </a:tc>
                <a:extLst>
                  <a:ext uri="{0D108BD9-81ED-4DB2-BD59-A6C34878D82A}">
                    <a16:rowId xmlns:a16="http://schemas.microsoft.com/office/drawing/2014/main" val="1168980230"/>
                  </a:ext>
                </a:extLst>
              </a:tr>
              <a:tr h="597607">
                <a:tc>
                  <a:txBody>
                    <a:bodyPr/>
                    <a:lstStyle/>
                    <a:p>
                      <a:pPr algn="l" fontAlgn="ctr"/>
                      <a:r>
                        <a:rPr lang="en-US" sz="1400" b="0" i="0" u="none" strike="noStrike" dirty="0">
                          <a:solidFill>
                            <a:schemeClr val="tx1">
                              <a:lumMod val="65000"/>
                              <a:lumOff val="35000"/>
                            </a:schemeClr>
                          </a:solidFill>
                          <a:effectLst/>
                          <a:latin typeface="Calibri" panose="020F0502020204030204" pitchFamily="34" charset="0"/>
                        </a:rPr>
                        <a:t>Less Conducive to Agile Software Development Practices</a:t>
                      </a:r>
                    </a:p>
                  </a:txBody>
                  <a:tcPr marR="7620" marT="7620" marB="0" anchor="ctr">
                    <a:lnL w="19050" cap="flat" cmpd="sng" algn="ctr">
                      <a:solidFill>
                        <a:srgbClr val="262626"/>
                      </a:solidFill>
                      <a:prstDash val="solid"/>
                      <a:round/>
                      <a:headEnd type="none" w="med" len="med"/>
                      <a:tailEnd type="none" w="med" len="med"/>
                    </a:lnL>
                    <a:lnR w="12700" cap="flat" cmpd="sng" algn="ctr">
                      <a:solidFill>
                        <a:srgbClr val="404040"/>
                      </a:solidFill>
                      <a:prstDash val="solid"/>
                      <a:round/>
                      <a:headEnd type="none" w="med" len="med"/>
                      <a:tailEnd type="none" w="med" len="med"/>
                    </a:lnR>
                    <a:lnT w="6350" cap="flat" cmpd="sng" algn="ctr">
                      <a:solidFill>
                        <a:srgbClr val="A6A6A6"/>
                      </a:solidFill>
                      <a:prstDash val="dash"/>
                      <a:round/>
                      <a:headEnd type="none" w="med" len="med"/>
                      <a:tailEnd type="none" w="med" len="med"/>
                    </a:lnT>
                    <a:lnB w="19050" cap="flat" cmpd="sng" algn="ctr">
                      <a:solidFill>
                        <a:srgbClr val="262626"/>
                      </a:solidFill>
                      <a:prstDash val="solid"/>
                      <a:round/>
                      <a:headEnd type="none" w="med" len="med"/>
                      <a:tailEnd type="none" w="med" len="med"/>
                    </a:lnB>
                    <a:solidFill>
                      <a:srgbClr val="E5F4FF"/>
                    </a:solidFill>
                  </a:tcPr>
                </a:tc>
                <a:tc>
                  <a:txBody>
                    <a:bodyPr/>
                    <a:lstStyle/>
                    <a:p>
                      <a:pPr algn="l" fontAlgn="ctr"/>
                      <a:r>
                        <a:rPr lang="en-US" sz="1400" b="0" i="0" u="none" strike="noStrike" dirty="0">
                          <a:solidFill>
                            <a:schemeClr val="tx1">
                              <a:lumMod val="65000"/>
                              <a:lumOff val="35000"/>
                            </a:schemeClr>
                          </a:solidFill>
                          <a:effectLst/>
                          <a:latin typeface="Calibri" panose="020F0502020204030204" pitchFamily="34" charset="0"/>
                        </a:rPr>
                        <a:t>Aligns with Iterative &amp; Agile Methodologies of Software Development</a:t>
                      </a:r>
                    </a:p>
                  </a:txBody>
                  <a:tcPr marR="7620" marT="7620" marB="0" anchor="ctr">
                    <a:lnL w="12700" cap="flat" cmpd="sng" algn="ctr">
                      <a:solidFill>
                        <a:srgbClr val="404040"/>
                      </a:solidFill>
                      <a:prstDash val="solid"/>
                      <a:round/>
                      <a:headEnd type="none" w="med" len="med"/>
                      <a:tailEnd type="none" w="med" len="med"/>
                    </a:lnL>
                    <a:lnR w="19050" cap="flat" cmpd="sng" algn="ctr">
                      <a:solidFill>
                        <a:srgbClr val="262626"/>
                      </a:solidFill>
                      <a:prstDash val="solid"/>
                      <a:round/>
                      <a:headEnd type="none" w="med" len="med"/>
                      <a:tailEnd type="none" w="med" len="med"/>
                    </a:lnR>
                    <a:lnT w="6350" cap="flat" cmpd="sng" algn="ctr">
                      <a:solidFill>
                        <a:srgbClr val="A6A6A6"/>
                      </a:solidFill>
                      <a:prstDash val="dash"/>
                      <a:round/>
                      <a:headEnd type="none" w="med" len="med"/>
                      <a:tailEnd type="none" w="med" len="med"/>
                    </a:lnT>
                    <a:lnB w="19050" cap="flat" cmpd="sng" algn="ctr">
                      <a:solidFill>
                        <a:srgbClr val="262626"/>
                      </a:solidFill>
                      <a:prstDash val="solid"/>
                      <a:round/>
                      <a:headEnd type="none" w="med" len="med"/>
                      <a:tailEnd type="none" w="med" len="med"/>
                    </a:lnB>
                    <a:solidFill>
                      <a:srgbClr val="E5F4FF"/>
                    </a:solidFill>
                  </a:tcPr>
                </a:tc>
                <a:extLst>
                  <a:ext uri="{0D108BD9-81ED-4DB2-BD59-A6C34878D82A}">
                    <a16:rowId xmlns:a16="http://schemas.microsoft.com/office/drawing/2014/main" val="3025700916"/>
                  </a:ext>
                </a:extLst>
              </a:tr>
            </a:tbl>
          </a:graphicData>
        </a:graphic>
      </p:graphicFrame>
    </p:spTree>
    <p:extLst>
      <p:ext uri="{BB962C8B-B14F-4D97-AF65-F5344CB8AC3E}">
        <p14:creationId xmlns:p14="http://schemas.microsoft.com/office/powerpoint/2010/main" val="1016621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F8F64E1-8DCB-A44D-B480-8EAB705BC498}" type="slidenum">
              <a:rPr lang="en-US" altLang="en-US" smtClean="0"/>
              <a:pPr/>
              <a:t>18</a:t>
            </a:fld>
            <a:endParaRPr lang="en-US" altLang="en-US" dirty="0"/>
          </a:p>
        </p:txBody>
      </p:sp>
      <p:sp>
        <p:nvSpPr>
          <p:cNvPr id="3" name="Title 2"/>
          <p:cNvSpPr>
            <a:spLocks noGrp="1"/>
          </p:cNvSpPr>
          <p:nvPr>
            <p:ph type="title"/>
          </p:nvPr>
        </p:nvSpPr>
        <p:spPr/>
        <p:txBody>
          <a:bodyPr/>
          <a:lstStyle/>
          <a:p>
            <a:r>
              <a:rPr lang="en-US" dirty="0">
                <a:solidFill>
                  <a:schemeClr val="tx1">
                    <a:lumMod val="75000"/>
                    <a:lumOff val="25000"/>
                  </a:schemeClr>
                </a:solidFill>
              </a:rPr>
              <a:t>Document Database Technology Comparison: </a:t>
            </a:r>
            <a:r>
              <a:rPr lang="en-US" dirty="0">
                <a:solidFill>
                  <a:schemeClr val="tx1">
                    <a:lumMod val="50000"/>
                    <a:lumOff val="50000"/>
                  </a:schemeClr>
                </a:solidFill>
              </a:rPr>
              <a:t>Relational vs. Document Databases</a:t>
            </a:r>
          </a:p>
        </p:txBody>
      </p:sp>
      <p:graphicFrame>
        <p:nvGraphicFramePr>
          <p:cNvPr id="7" name="Table 6">
            <a:extLst>
              <a:ext uri="{FF2B5EF4-FFF2-40B4-BE49-F238E27FC236}">
                <a16:creationId xmlns:a16="http://schemas.microsoft.com/office/drawing/2014/main" id="{978B30B0-56E2-430C-8F96-3F81A8533D74}"/>
              </a:ext>
            </a:extLst>
          </p:cNvPr>
          <p:cNvGraphicFramePr>
            <a:graphicFrameLocks noGrp="1"/>
          </p:cNvGraphicFramePr>
          <p:nvPr>
            <p:extLst>
              <p:ext uri="{D42A27DB-BD31-4B8C-83A1-F6EECF244321}">
                <p14:modId xmlns:p14="http://schemas.microsoft.com/office/powerpoint/2010/main" val="525021731"/>
              </p:ext>
            </p:extLst>
          </p:nvPr>
        </p:nvGraphicFramePr>
        <p:xfrm>
          <a:off x="378068" y="889133"/>
          <a:ext cx="11430000" cy="3008227"/>
        </p:xfrm>
        <a:graphic>
          <a:graphicData uri="http://schemas.openxmlformats.org/drawingml/2006/table">
            <a:tbl>
              <a:tblPr/>
              <a:tblGrid>
                <a:gridCol w="5715000">
                  <a:extLst>
                    <a:ext uri="{9D8B030D-6E8A-4147-A177-3AD203B41FA5}">
                      <a16:colId xmlns:a16="http://schemas.microsoft.com/office/drawing/2014/main" val="565219847"/>
                    </a:ext>
                  </a:extLst>
                </a:gridCol>
                <a:gridCol w="5715000">
                  <a:extLst>
                    <a:ext uri="{9D8B030D-6E8A-4147-A177-3AD203B41FA5}">
                      <a16:colId xmlns:a16="http://schemas.microsoft.com/office/drawing/2014/main" val="2293268831"/>
                    </a:ext>
                  </a:extLst>
                </a:gridCol>
              </a:tblGrid>
              <a:tr h="654393">
                <a:tc>
                  <a:txBody>
                    <a:bodyPr/>
                    <a:lstStyle/>
                    <a:p>
                      <a:pPr algn="ctr" fontAlgn="ctr"/>
                      <a:r>
                        <a:rPr lang="en-US" sz="1800" b="1" i="0" u="none" strike="noStrike" dirty="0">
                          <a:solidFill>
                            <a:srgbClr val="FFFFFF"/>
                          </a:solidFill>
                          <a:effectLst/>
                          <a:latin typeface="Calibri" panose="020F0502020204030204" pitchFamily="34" charset="0"/>
                        </a:rPr>
                        <a:t>Relational Database Technology</a:t>
                      </a:r>
                    </a:p>
                  </a:txBody>
                  <a:tcPr marL="6888" marR="6888" marT="6888" marB="0" anchor="ctr">
                    <a:lnL w="19050" cap="flat" cmpd="sng" algn="ctr">
                      <a:solidFill>
                        <a:srgbClr val="262626"/>
                      </a:solidFill>
                      <a:prstDash val="solid"/>
                      <a:round/>
                      <a:headEnd type="none" w="med" len="med"/>
                      <a:tailEnd type="none" w="med" len="med"/>
                    </a:lnL>
                    <a:lnR w="12700" cap="flat" cmpd="sng" algn="ctr">
                      <a:solidFill>
                        <a:srgbClr val="262626"/>
                      </a:solidFill>
                      <a:prstDash val="solid"/>
                      <a:round/>
                      <a:headEnd type="none" w="med" len="med"/>
                      <a:tailEnd type="none" w="med" len="med"/>
                    </a:lnR>
                    <a:lnT w="19050" cap="flat" cmpd="sng" algn="ctr">
                      <a:solidFill>
                        <a:srgbClr val="262626"/>
                      </a:solidFill>
                      <a:prstDash val="solid"/>
                      <a:round/>
                      <a:headEnd type="none" w="med" len="med"/>
                      <a:tailEnd type="none" w="med" len="med"/>
                    </a:lnT>
                    <a:lnB w="12700" cap="flat" cmpd="sng" algn="ctr">
                      <a:solidFill>
                        <a:srgbClr val="262626"/>
                      </a:solidFill>
                      <a:prstDash val="solid"/>
                      <a:round/>
                      <a:headEnd type="none" w="med" len="med"/>
                      <a:tailEnd type="none" w="med" len="med"/>
                    </a:lnB>
                    <a:solidFill>
                      <a:srgbClr val="595959"/>
                    </a:solidFill>
                  </a:tcPr>
                </a:tc>
                <a:tc>
                  <a:txBody>
                    <a:bodyPr/>
                    <a:lstStyle/>
                    <a:p>
                      <a:pPr algn="ctr" fontAlgn="ctr"/>
                      <a:r>
                        <a:rPr lang="en-US" sz="1800" b="1" i="0" u="none" strike="noStrike" dirty="0">
                          <a:solidFill>
                            <a:srgbClr val="FFFFFF"/>
                          </a:solidFill>
                          <a:effectLst/>
                          <a:latin typeface="Calibri" panose="020F0502020204030204" pitchFamily="34" charset="0"/>
                        </a:rPr>
                        <a:t>Document Database (e.g. MongoDB) Technology</a:t>
                      </a:r>
                    </a:p>
                  </a:txBody>
                  <a:tcPr marL="6888" marR="6888" marT="6888" marB="0" anchor="ctr">
                    <a:lnL w="12700" cap="flat" cmpd="sng" algn="ctr">
                      <a:solidFill>
                        <a:srgbClr val="262626"/>
                      </a:solidFill>
                      <a:prstDash val="solid"/>
                      <a:round/>
                      <a:headEnd type="none" w="med" len="med"/>
                      <a:tailEnd type="none" w="med" len="med"/>
                    </a:lnL>
                    <a:lnR w="19050" cap="flat" cmpd="sng" algn="ctr">
                      <a:solidFill>
                        <a:srgbClr val="262626"/>
                      </a:solidFill>
                      <a:prstDash val="solid"/>
                      <a:round/>
                      <a:headEnd type="none" w="med" len="med"/>
                      <a:tailEnd type="none" w="med" len="med"/>
                    </a:lnR>
                    <a:lnT w="19050" cap="flat" cmpd="sng" algn="ctr">
                      <a:solidFill>
                        <a:srgbClr val="262626"/>
                      </a:solidFill>
                      <a:prstDash val="solid"/>
                      <a:round/>
                      <a:headEnd type="none" w="med" len="med"/>
                      <a:tailEnd type="none" w="med" len="med"/>
                    </a:lnT>
                    <a:lnB w="12700" cap="flat" cmpd="sng" algn="ctr">
                      <a:solidFill>
                        <a:srgbClr val="262626"/>
                      </a:solidFill>
                      <a:prstDash val="solid"/>
                      <a:round/>
                      <a:headEnd type="none" w="med" len="med"/>
                      <a:tailEnd type="none" w="med" len="med"/>
                    </a:lnB>
                    <a:solidFill>
                      <a:srgbClr val="595959"/>
                    </a:solidFill>
                  </a:tcPr>
                </a:tc>
                <a:extLst>
                  <a:ext uri="{0D108BD9-81ED-4DB2-BD59-A6C34878D82A}">
                    <a16:rowId xmlns:a16="http://schemas.microsoft.com/office/drawing/2014/main" val="3144723908"/>
                  </a:ext>
                </a:extLst>
              </a:tr>
              <a:tr h="561013">
                <a:tc gridSpan="2">
                  <a:txBody>
                    <a:bodyPr/>
                    <a:lstStyle/>
                    <a:p>
                      <a:pPr algn="ctr" fontAlgn="ctr"/>
                      <a:r>
                        <a:rPr lang="en-US" sz="1700" b="1" i="0" u="none" strike="noStrike" dirty="0">
                          <a:solidFill>
                            <a:srgbClr val="FFFFFF"/>
                          </a:solidFill>
                          <a:effectLst/>
                          <a:latin typeface="Calibri" panose="020F0502020204030204" pitchFamily="34" charset="0"/>
                        </a:rPr>
                        <a:t>Database Transactions</a:t>
                      </a:r>
                    </a:p>
                  </a:txBody>
                  <a:tcPr marL="6888" marR="6888" marT="6888" marB="0" anchor="ctr">
                    <a:lnL w="19050" cap="flat" cmpd="sng" algn="ctr">
                      <a:solidFill>
                        <a:srgbClr val="262626"/>
                      </a:solidFill>
                      <a:prstDash val="solid"/>
                      <a:round/>
                      <a:headEnd type="none" w="med" len="med"/>
                      <a:tailEnd type="none" w="med" len="med"/>
                    </a:lnL>
                    <a:lnR w="19050" cap="flat" cmpd="sng" algn="ctr">
                      <a:solidFill>
                        <a:srgbClr val="262626"/>
                      </a:solidFill>
                      <a:prstDash val="solid"/>
                      <a:round/>
                      <a:headEnd type="none" w="med" len="med"/>
                      <a:tailEnd type="none" w="med" len="med"/>
                    </a:lnR>
                    <a:lnT w="12700" cap="flat" cmpd="sng" algn="ctr">
                      <a:solidFill>
                        <a:srgbClr val="262626"/>
                      </a:solidFill>
                      <a:prstDash val="solid"/>
                      <a:round/>
                      <a:headEnd type="none" w="med" len="med"/>
                      <a:tailEnd type="none" w="med" len="med"/>
                    </a:lnT>
                    <a:lnB w="12700" cap="flat" cmpd="sng" algn="ctr">
                      <a:solidFill>
                        <a:srgbClr val="404040"/>
                      </a:solidFill>
                      <a:prstDash val="solid"/>
                      <a:round/>
                      <a:headEnd type="none" w="med" len="med"/>
                      <a:tailEnd type="none" w="med" len="med"/>
                    </a:lnB>
                    <a:solidFill>
                      <a:srgbClr val="A6A6A6"/>
                    </a:solidFill>
                  </a:tcPr>
                </a:tc>
                <a:tc hMerge="1">
                  <a:txBody>
                    <a:bodyPr/>
                    <a:lstStyle/>
                    <a:p>
                      <a:endParaRPr lang="en-US"/>
                    </a:p>
                  </a:txBody>
                  <a:tcPr/>
                </a:tc>
                <a:extLst>
                  <a:ext uri="{0D108BD9-81ED-4DB2-BD59-A6C34878D82A}">
                    <a16:rowId xmlns:a16="http://schemas.microsoft.com/office/drawing/2014/main" val="4089492640"/>
                  </a:ext>
                </a:extLst>
              </a:tr>
              <a:tr h="597607">
                <a:tc>
                  <a:txBody>
                    <a:bodyPr/>
                    <a:lstStyle/>
                    <a:p>
                      <a:pPr algn="l" fontAlgn="ctr"/>
                      <a:r>
                        <a:rPr lang="en-US" sz="1400" b="0" i="0" u="none" strike="noStrike">
                          <a:solidFill>
                            <a:srgbClr val="42494F"/>
                          </a:solidFill>
                          <a:effectLst/>
                          <a:latin typeface="Calibri" panose="020F0502020204030204" pitchFamily="34" charset="0"/>
                        </a:rPr>
                        <a:t>Multi-Record Atomic Transactions</a:t>
                      </a:r>
                    </a:p>
                  </a:txBody>
                  <a:tcPr marR="7620" marT="7620" marB="0" anchor="ctr">
                    <a:lnL w="19050" cap="flat" cmpd="sng" algn="ctr">
                      <a:solidFill>
                        <a:srgbClr val="262626"/>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6350" cap="flat" cmpd="sng" algn="ctr">
                      <a:solidFill>
                        <a:srgbClr val="A6A6A6"/>
                      </a:solidFill>
                      <a:prstDash val="dash"/>
                      <a:round/>
                      <a:headEnd type="none" w="med" len="med"/>
                      <a:tailEnd type="none" w="med" len="med"/>
                    </a:lnB>
                    <a:solidFill>
                      <a:srgbClr val="E5F4FF"/>
                    </a:solidFill>
                  </a:tcPr>
                </a:tc>
                <a:tc>
                  <a:txBody>
                    <a:bodyPr/>
                    <a:lstStyle/>
                    <a:p>
                      <a:pPr algn="l" fontAlgn="ctr"/>
                      <a:r>
                        <a:rPr lang="en-US" sz="1400" b="0" i="0" u="none" strike="noStrike" dirty="0">
                          <a:solidFill>
                            <a:srgbClr val="42494F"/>
                          </a:solidFill>
                          <a:effectLst/>
                          <a:latin typeface="Calibri" panose="020F0502020204030204" pitchFamily="34" charset="0"/>
                        </a:rPr>
                        <a:t>Best Practice of Document-Level Atomicity </a:t>
                      </a:r>
                      <a:br>
                        <a:rPr lang="en-US" sz="1400" b="0" i="0" u="none" strike="noStrike" dirty="0">
                          <a:solidFill>
                            <a:srgbClr val="42494F"/>
                          </a:solidFill>
                          <a:effectLst/>
                          <a:latin typeface="Calibri" panose="020F0502020204030204" pitchFamily="34" charset="0"/>
                        </a:rPr>
                      </a:br>
                      <a:r>
                        <a:rPr lang="en-US" sz="1000" b="0" i="0" u="none" strike="noStrike" dirty="0">
                          <a:solidFill>
                            <a:srgbClr val="42494F"/>
                          </a:solidFill>
                          <a:effectLst/>
                          <a:latin typeface="Calibri" panose="020F0502020204030204" pitchFamily="34" charset="0"/>
                        </a:rPr>
                        <a:t>(Multi-Document Transaction Incurs Greater Performance Cost)</a:t>
                      </a:r>
                    </a:p>
                  </a:txBody>
                  <a:tcPr marR="7620" marT="7620" marB="0" anchor="ctr">
                    <a:lnL w="12700" cap="flat" cmpd="sng" algn="ctr">
                      <a:solidFill>
                        <a:srgbClr val="404040"/>
                      </a:solidFill>
                      <a:prstDash val="solid"/>
                      <a:round/>
                      <a:headEnd type="none" w="med" len="med"/>
                      <a:tailEnd type="none" w="med" len="med"/>
                    </a:lnL>
                    <a:lnR w="19050" cap="flat" cmpd="sng" algn="ctr">
                      <a:solidFill>
                        <a:srgbClr val="262626"/>
                      </a:solidFill>
                      <a:prstDash val="solid"/>
                      <a:round/>
                      <a:headEnd type="none" w="med" len="med"/>
                      <a:tailEnd type="none" w="med" len="med"/>
                    </a:lnR>
                    <a:lnT w="12700" cap="flat" cmpd="sng" algn="ctr">
                      <a:solidFill>
                        <a:srgbClr val="404040"/>
                      </a:solidFill>
                      <a:prstDash val="solid"/>
                      <a:round/>
                      <a:headEnd type="none" w="med" len="med"/>
                      <a:tailEnd type="none" w="med" len="med"/>
                    </a:lnT>
                    <a:lnB w="6350" cap="flat" cmpd="sng" algn="ctr">
                      <a:solidFill>
                        <a:srgbClr val="A6A6A6"/>
                      </a:solidFill>
                      <a:prstDash val="dash"/>
                      <a:round/>
                      <a:headEnd type="none" w="med" len="med"/>
                      <a:tailEnd type="none" w="med" len="med"/>
                    </a:lnB>
                    <a:solidFill>
                      <a:srgbClr val="E5F4FF"/>
                    </a:solidFill>
                  </a:tcPr>
                </a:tc>
                <a:extLst>
                  <a:ext uri="{0D108BD9-81ED-4DB2-BD59-A6C34878D82A}">
                    <a16:rowId xmlns:a16="http://schemas.microsoft.com/office/drawing/2014/main" val="3718069559"/>
                  </a:ext>
                </a:extLst>
              </a:tr>
              <a:tr h="597607">
                <a:tc>
                  <a:txBody>
                    <a:bodyPr/>
                    <a:lstStyle/>
                    <a:p>
                      <a:pPr algn="l" fontAlgn="ctr"/>
                      <a:r>
                        <a:rPr lang="en-US" sz="1400" b="0" i="0" u="none" strike="noStrike">
                          <a:solidFill>
                            <a:srgbClr val="42494F"/>
                          </a:solidFill>
                          <a:effectLst/>
                          <a:latin typeface="Calibri" panose="020F0502020204030204" pitchFamily="34" charset="0"/>
                        </a:rPr>
                        <a:t>Strong Read Consistency</a:t>
                      </a:r>
                    </a:p>
                  </a:txBody>
                  <a:tcPr marR="7620" marT="7620" marB="0" anchor="ctr">
                    <a:lnL w="19050" cap="flat" cmpd="sng" algn="ctr">
                      <a:solidFill>
                        <a:srgbClr val="262626"/>
                      </a:solidFill>
                      <a:prstDash val="solid"/>
                      <a:round/>
                      <a:headEnd type="none" w="med" len="med"/>
                      <a:tailEnd type="none" w="med" len="med"/>
                    </a:lnL>
                    <a:lnR w="12700" cap="flat" cmpd="sng" algn="ctr">
                      <a:solidFill>
                        <a:srgbClr val="404040"/>
                      </a:solidFill>
                      <a:prstDash val="solid"/>
                      <a:round/>
                      <a:headEnd type="none" w="med" len="med"/>
                      <a:tailEnd type="none" w="med" len="med"/>
                    </a:lnR>
                    <a:lnT w="6350" cap="flat" cmpd="sng" algn="ctr">
                      <a:solidFill>
                        <a:srgbClr val="A6A6A6"/>
                      </a:solidFill>
                      <a:prstDash val="dash"/>
                      <a:round/>
                      <a:headEnd type="none" w="med" len="med"/>
                      <a:tailEnd type="none" w="med" len="med"/>
                    </a:lnT>
                    <a:lnB w="6350" cap="flat" cmpd="sng" algn="ctr">
                      <a:solidFill>
                        <a:srgbClr val="A6A6A6"/>
                      </a:solidFill>
                      <a:prstDash val="dash"/>
                      <a:round/>
                      <a:headEnd type="none" w="med" len="med"/>
                      <a:tailEnd type="none" w="med" len="med"/>
                    </a:lnB>
                    <a:solidFill>
                      <a:srgbClr val="E5F4FF"/>
                    </a:solidFill>
                  </a:tcPr>
                </a:tc>
                <a:tc>
                  <a:txBody>
                    <a:bodyPr/>
                    <a:lstStyle/>
                    <a:p>
                      <a:pPr algn="l" fontAlgn="ctr"/>
                      <a:r>
                        <a:rPr lang="en-US" sz="1400" b="0" i="0" u="none" strike="noStrike">
                          <a:solidFill>
                            <a:srgbClr val="42494F"/>
                          </a:solidFill>
                          <a:effectLst/>
                          <a:latin typeface="Calibri" panose="020F0502020204030204" pitchFamily="34" charset="0"/>
                        </a:rPr>
                        <a:t>Tunable Read Consistency </a:t>
                      </a:r>
                    </a:p>
                  </a:txBody>
                  <a:tcPr marR="7620" marT="7620" marB="0" anchor="ctr">
                    <a:lnL w="12700" cap="flat" cmpd="sng" algn="ctr">
                      <a:solidFill>
                        <a:srgbClr val="404040"/>
                      </a:solidFill>
                      <a:prstDash val="solid"/>
                      <a:round/>
                      <a:headEnd type="none" w="med" len="med"/>
                      <a:tailEnd type="none" w="med" len="med"/>
                    </a:lnL>
                    <a:lnR w="19050" cap="flat" cmpd="sng" algn="ctr">
                      <a:solidFill>
                        <a:srgbClr val="262626"/>
                      </a:solidFill>
                      <a:prstDash val="solid"/>
                      <a:round/>
                      <a:headEnd type="none" w="med" len="med"/>
                      <a:tailEnd type="none" w="med" len="med"/>
                    </a:lnR>
                    <a:lnT w="6350" cap="flat" cmpd="sng" algn="ctr">
                      <a:solidFill>
                        <a:srgbClr val="A6A6A6"/>
                      </a:solidFill>
                      <a:prstDash val="dash"/>
                      <a:round/>
                      <a:headEnd type="none" w="med" len="med"/>
                      <a:tailEnd type="none" w="med" len="med"/>
                    </a:lnT>
                    <a:lnB w="6350" cap="flat" cmpd="sng" algn="ctr">
                      <a:solidFill>
                        <a:srgbClr val="A6A6A6"/>
                      </a:solidFill>
                      <a:prstDash val="dash"/>
                      <a:round/>
                      <a:headEnd type="none" w="med" len="med"/>
                      <a:tailEnd type="none" w="med" len="med"/>
                    </a:lnB>
                    <a:solidFill>
                      <a:srgbClr val="E5F4FF"/>
                    </a:solidFill>
                  </a:tcPr>
                </a:tc>
                <a:extLst>
                  <a:ext uri="{0D108BD9-81ED-4DB2-BD59-A6C34878D82A}">
                    <a16:rowId xmlns:a16="http://schemas.microsoft.com/office/drawing/2014/main" val="1168980230"/>
                  </a:ext>
                </a:extLst>
              </a:tr>
              <a:tr h="597607">
                <a:tc>
                  <a:txBody>
                    <a:bodyPr/>
                    <a:lstStyle/>
                    <a:p>
                      <a:pPr algn="l" fontAlgn="ctr"/>
                      <a:r>
                        <a:rPr lang="en-US" sz="1400" b="0" i="0" u="none" strike="noStrike">
                          <a:solidFill>
                            <a:srgbClr val="42494F"/>
                          </a:solidFill>
                          <a:effectLst/>
                          <a:latin typeface="Calibri" panose="020F0502020204030204" pitchFamily="34" charset="0"/>
                        </a:rPr>
                        <a:t>Strong Write Durability</a:t>
                      </a:r>
                    </a:p>
                  </a:txBody>
                  <a:tcPr marR="7620" marT="7620" marB="0" anchor="ctr">
                    <a:lnL w="19050" cap="flat" cmpd="sng" algn="ctr">
                      <a:solidFill>
                        <a:srgbClr val="262626"/>
                      </a:solidFill>
                      <a:prstDash val="solid"/>
                      <a:round/>
                      <a:headEnd type="none" w="med" len="med"/>
                      <a:tailEnd type="none" w="med" len="med"/>
                    </a:lnL>
                    <a:lnR w="12700" cap="flat" cmpd="sng" algn="ctr">
                      <a:solidFill>
                        <a:srgbClr val="404040"/>
                      </a:solidFill>
                      <a:prstDash val="solid"/>
                      <a:round/>
                      <a:headEnd type="none" w="med" len="med"/>
                      <a:tailEnd type="none" w="med" len="med"/>
                    </a:lnR>
                    <a:lnT w="6350" cap="flat" cmpd="sng" algn="ctr">
                      <a:solidFill>
                        <a:srgbClr val="A6A6A6"/>
                      </a:solidFill>
                      <a:prstDash val="dash"/>
                      <a:round/>
                      <a:headEnd type="none" w="med" len="med"/>
                      <a:tailEnd type="none" w="med" len="med"/>
                    </a:lnT>
                    <a:lnB w="19050" cap="flat" cmpd="sng" algn="ctr">
                      <a:solidFill>
                        <a:srgbClr val="262626"/>
                      </a:solidFill>
                      <a:prstDash val="solid"/>
                      <a:round/>
                      <a:headEnd type="none" w="med" len="med"/>
                      <a:tailEnd type="none" w="med" len="med"/>
                    </a:lnB>
                    <a:solidFill>
                      <a:srgbClr val="E5F4FF"/>
                    </a:solidFill>
                  </a:tcPr>
                </a:tc>
                <a:tc>
                  <a:txBody>
                    <a:bodyPr/>
                    <a:lstStyle/>
                    <a:p>
                      <a:pPr algn="l" fontAlgn="ctr"/>
                      <a:r>
                        <a:rPr lang="en-US" sz="1400" b="0" i="0" u="none" strike="noStrike" dirty="0">
                          <a:solidFill>
                            <a:srgbClr val="42494F"/>
                          </a:solidFill>
                          <a:effectLst/>
                          <a:latin typeface="Calibri" panose="020F0502020204030204" pitchFamily="34" charset="0"/>
                        </a:rPr>
                        <a:t>Configurable Write Durability</a:t>
                      </a:r>
                    </a:p>
                  </a:txBody>
                  <a:tcPr marR="7620" marT="7620" marB="0" anchor="ctr">
                    <a:lnL w="12700" cap="flat" cmpd="sng" algn="ctr">
                      <a:solidFill>
                        <a:srgbClr val="404040"/>
                      </a:solidFill>
                      <a:prstDash val="solid"/>
                      <a:round/>
                      <a:headEnd type="none" w="med" len="med"/>
                      <a:tailEnd type="none" w="med" len="med"/>
                    </a:lnL>
                    <a:lnR w="19050" cap="flat" cmpd="sng" algn="ctr">
                      <a:solidFill>
                        <a:srgbClr val="262626"/>
                      </a:solidFill>
                      <a:prstDash val="solid"/>
                      <a:round/>
                      <a:headEnd type="none" w="med" len="med"/>
                      <a:tailEnd type="none" w="med" len="med"/>
                    </a:lnR>
                    <a:lnT w="6350" cap="flat" cmpd="sng" algn="ctr">
                      <a:solidFill>
                        <a:srgbClr val="A6A6A6"/>
                      </a:solidFill>
                      <a:prstDash val="dash"/>
                      <a:round/>
                      <a:headEnd type="none" w="med" len="med"/>
                      <a:tailEnd type="none" w="med" len="med"/>
                    </a:lnT>
                    <a:lnB w="19050" cap="flat" cmpd="sng" algn="ctr">
                      <a:solidFill>
                        <a:srgbClr val="262626"/>
                      </a:solidFill>
                      <a:prstDash val="solid"/>
                      <a:round/>
                      <a:headEnd type="none" w="med" len="med"/>
                      <a:tailEnd type="none" w="med" len="med"/>
                    </a:lnB>
                    <a:solidFill>
                      <a:srgbClr val="E5F4FF"/>
                    </a:solidFill>
                  </a:tcPr>
                </a:tc>
                <a:extLst>
                  <a:ext uri="{0D108BD9-81ED-4DB2-BD59-A6C34878D82A}">
                    <a16:rowId xmlns:a16="http://schemas.microsoft.com/office/drawing/2014/main" val="3025700916"/>
                  </a:ext>
                </a:extLst>
              </a:tr>
            </a:tbl>
          </a:graphicData>
        </a:graphic>
      </p:graphicFrame>
    </p:spTree>
    <p:extLst>
      <p:ext uri="{BB962C8B-B14F-4D97-AF65-F5344CB8AC3E}">
        <p14:creationId xmlns:p14="http://schemas.microsoft.com/office/powerpoint/2010/main" val="4069323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F8F64E1-8DCB-A44D-B480-8EAB705BC498}" type="slidenum">
              <a:rPr lang="en-US" altLang="en-US" smtClean="0"/>
              <a:pPr/>
              <a:t>19</a:t>
            </a:fld>
            <a:endParaRPr lang="en-US" altLang="en-US" dirty="0"/>
          </a:p>
        </p:txBody>
      </p:sp>
      <p:sp>
        <p:nvSpPr>
          <p:cNvPr id="3" name="Title 2"/>
          <p:cNvSpPr>
            <a:spLocks noGrp="1"/>
          </p:cNvSpPr>
          <p:nvPr>
            <p:ph type="title"/>
          </p:nvPr>
        </p:nvSpPr>
        <p:spPr/>
        <p:txBody>
          <a:bodyPr/>
          <a:lstStyle/>
          <a:p>
            <a:r>
              <a:rPr lang="en-US" dirty="0">
                <a:solidFill>
                  <a:schemeClr val="tx1">
                    <a:lumMod val="75000"/>
                    <a:lumOff val="25000"/>
                  </a:schemeClr>
                </a:solidFill>
              </a:rPr>
              <a:t>Document Data Modeling Concepts: </a:t>
            </a:r>
            <a:r>
              <a:rPr lang="en-US" dirty="0">
                <a:solidFill>
                  <a:schemeClr val="tx1">
                    <a:lumMod val="50000"/>
                    <a:lumOff val="50000"/>
                  </a:schemeClr>
                </a:solidFill>
              </a:rPr>
              <a:t>Relational vs. Document Physical Data Models</a:t>
            </a:r>
          </a:p>
        </p:txBody>
      </p:sp>
      <p:sp>
        <p:nvSpPr>
          <p:cNvPr id="28" name="角丸四角形 16">
            <a:extLst>
              <a:ext uri="{FF2B5EF4-FFF2-40B4-BE49-F238E27FC236}">
                <a16:creationId xmlns:a16="http://schemas.microsoft.com/office/drawing/2014/main" id="{3718B261-4DF7-4B71-993A-5DF5E3BD4F91}"/>
              </a:ext>
            </a:extLst>
          </p:cNvPr>
          <p:cNvSpPr/>
          <p:nvPr/>
        </p:nvSpPr>
        <p:spPr>
          <a:xfrm>
            <a:off x="5453013" y="2044732"/>
            <a:ext cx="1293577" cy="1188419"/>
          </a:xfrm>
          <a:prstGeom prst="roundRect">
            <a:avLst/>
          </a:prstGeom>
          <a:no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テキスト ボックス 17">
            <a:extLst>
              <a:ext uri="{FF2B5EF4-FFF2-40B4-BE49-F238E27FC236}">
                <a16:creationId xmlns:a16="http://schemas.microsoft.com/office/drawing/2014/main" id="{F7AAF4B5-5BD5-45B3-B1FB-F3927D86B8CD}"/>
              </a:ext>
            </a:extLst>
          </p:cNvPr>
          <p:cNvSpPr txBox="1"/>
          <p:nvPr/>
        </p:nvSpPr>
        <p:spPr>
          <a:xfrm>
            <a:off x="3357965" y="1690813"/>
            <a:ext cx="758541" cy="307777"/>
          </a:xfrm>
          <a:prstGeom prst="rect">
            <a:avLst/>
          </a:prstGeom>
          <a:noFill/>
        </p:spPr>
        <p:txBody>
          <a:bodyPr wrap="none" rtlCol="0">
            <a:spAutoFit/>
          </a:bodyPr>
          <a:lstStyle/>
          <a:p>
            <a:r>
              <a:rPr lang="en-US" sz="1400" b="1" dirty="0">
                <a:solidFill>
                  <a:schemeClr val="accent2">
                    <a:lumMod val="75000"/>
                  </a:schemeClr>
                </a:solidFill>
                <a:latin typeface="+mj-lt"/>
              </a:rPr>
              <a:t>Column</a:t>
            </a:r>
          </a:p>
        </p:txBody>
      </p:sp>
      <p:grpSp>
        <p:nvGrpSpPr>
          <p:cNvPr id="33" name="グループ化 32">
            <a:extLst>
              <a:ext uri="{FF2B5EF4-FFF2-40B4-BE49-F238E27FC236}">
                <a16:creationId xmlns:a16="http://schemas.microsoft.com/office/drawing/2014/main" id="{11E22A86-787F-420E-A9DA-41350499A240}"/>
              </a:ext>
            </a:extLst>
          </p:cNvPr>
          <p:cNvGrpSpPr/>
          <p:nvPr/>
        </p:nvGrpSpPr>
        <p:grpSpPr>
          <a:xfrm>
            <a:off x="5537934" y="2150388"/>
            <a:ext cx="1057651" cy="992402"/>
            <a:chOff x="6740980" y="3154393"/>
            <a:chExt cx="1183820" cy="1928639"/>
          </a:xfrm>
        </p:grpSpPr>
        <p:sp>
          <p:nvSpPr>
            <p:cNvPr id="34" name="テキスト ボックス 20">
              <a:extLst>
                <a:ext uri="{FF2B5EF4-FFF2-40B4-BE49-F238E27FC236}">
                  <a16:creationId xmlns:a16="http://schemas.microsoft.com/office/drawing/2014/main" id="{94617FC9-ECF8-4D39-A995-A68B4114CC24}"/>
                </a:ext>
              </a:extLst>
            </p:cNvPr>
            <p:cNvSpPr txBox="1"/>
            <p:nvPr/>
          </p:nvSpPr>
          <p:spPr>
            <a:xfrm>
              <a:off x="6740980" y="3154393"/>
              <a:ext cx="910890" cy="307777"/>
            </a:xfrm>
            <a:prstGeom prst="rect">
              <a:avLst/>
            </a:prstGeom>
            <a:ln w="15875">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wrap="none" rtlCol="0">
              <a:noAutofit/>
            </a:bodyPr>
            <a:lstStyle/>
            <a:p>
              <a:endParaRPr lang="en-US" sz="1400" dirty="0"/>
            </a:p>
          </p:txBody>
        </p:sp>
        <p:sp>
          <p:nvSpPr>
            <p:cNvPr id="35" name="テキスト ボックス 21">
              <a:extLst>
                <a:ext uri="{FF2B5EF4-FFF2-40B4-BE49-F238E27FC236}">
                  <a16:creationId xmlns:a16="http://schemas.microsoft.com/office/drawing/2014/main" id="{B3F1CB13-C9B6-4647-90BC-28042B0683C1}"/>
                </a:ext>
              </a:extLst>
            </p:cNvPr>
            <p:cNvSpPr txBox="1"/>
            <p:nvPr/>
          </p:nvSpPr>
          <p:spPr>
            <a:xfrm>
              <a:off x="7344661" y="3553651"/>
              <a:ext cx="580139" cy="307777"/>
            </a:xfrm>
            <a:prstGeom prst="rect">
              <a:avLst/>
            </a:prstGeom>
            <a:ln w="15875">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endParaRPr lang="en-US" sz="1400" dirty="0"/>
            </a:p>
          </p:txBody>
        </p:sp>
        <p:sp>
          <p:nvSpPr>
            <p:cNvPr id="36" name="テキスト ボックス 22">
              <a:extLst>
                <a:ext uri="{FF2B5EF4-FFF2-40B4-BE49-F238E27FC236}">
                  <a16:creationId xmlns:a16="http://schemas.microsoft.com/office/drawing/2014/main" id="{22FB29CE-DB98-4F5D-BF8B-6E891C7A3AB9}"/>
                </a:ext>
              </a:extLst>
            </p:cNvPr>
            <p:cNvSpPr txBox="1"/>
            <p:nvPr/>
          </p:nvSpPr>
          <p:spPr>
            <a:xfrm>
              <a:off x="7344661" y="3940152"/>
              <a:ext cx="580139" cy="307777"/>
            </a:xfrm>
            <a:prstGeom prst="rect">
              <a:avLst/>
            </a:prstGeom>
            <a:ln w="15875">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endParaRPr lang="en-US" sz="1400" dirty="0"/>
            </a:p>
          </p:txBody>
        </p:sp>
        <p:cxnSp>
          <p:nvCxnSpPr>
            <p:cNvPr id="37" name="カギ線コネクタ 23">
              <a:extLst>
                <a:ext uri="{FF2B5EF4-FFF2-40B4-BE49-F238E27FC236}">
                  <a16:creationId xmlns:a16="http://schemas.microsoft.com/office/drawing/2014/main" id="{F7F4948A-8C42-48B8-9BF6-36DF330E8B8A}"/>
                </a:ext>
              </a:extLst>
            </p:cNvPr>
            <p:cNvCxnSpPr>
              <a:stCxn id="34" idx="2"/>
              <a:endCxn id="35" idx="1"/>
            </p:cNvCxnSpPr>
            <p:nvPr/>
          </p:nvCxnSpPr>
          <p:spPr>
            <a:xfrm rot="16200000" flipH="1">
              <a:off x="7147858" y="3510737"/>
              <a:ext cx="245370" cy="148236"/>
            </a:xfrm>
            <a:prstGeom prst="bentConnector2">
              <a:avLst/>
            </a:prstGeom>
            <a:ln w="15875">
              <a:solidFill>
                <a:schemeClr val="tx1">
                  <a:lumMod val="50000"/>
                  <a:lumOff val="50000"/>
                </a:schemeClr>
              </a:solidFill>
            </a:ln>
          </p:spPr>
          <p:style>
            <a:lnRef idx="2">
              <a:schemeClr val="dk1"/>
            </a:lnRef>
            <a:fillRef idx="0">
              <a:schemeClr val="dk1"/>
            </a:fillRef>
            <a:effectRef idx="1">
              <a:schemeClr val="dk1"/>
            </a:effectRef>
            <a:fontRef idx="minor">
              <a:schemeClr val="tx1"/>
            </a:fontRef>
          </p:style>
        </p:cxnSp>
        <p:cxnSp>
          <p:nvCxnSpPr>
            <p:cNvPr id="38" name="カギ線コネクタ 24">
              <a:extLst>
                <a:ext uri="{FF2B5EF4-FFF2-40B4-BE49-F238E27FC236}">
                  <a16:creationId xmlns:a16="http://schemas.microsoft.com/office/drawing/2014/main" id="{067E7046-97BD-4158-B562-E601F2183E44}"/>
                </a:ext>
              </a:extLst>
            </p:cNvPr>
            <p:cNvCxnSpPr>
              <a:stCxn id="34" idx="2"/>
              <a:endCxn id="36" idx="1"/>
            </p:cNvCxnSpPr>
            <p:nvPr/>
          </p:nvCxnSpPr>
          <p:spPr>
            <a:xfrm rot="16200000" flipH="1">
              <a:off x="6954608" y="3703987"/>
              <a:ext cx="631871" cy="148236"/>
            </a:xfrm>
            <a:prstGeom prst="bentConnector2">
              <a:avLst/>
            </a:prstGeom>
            <a:ln w="15875">
              <a:solidFill>
                <a:schemeClr val="tx1">
                  <a:lumMod val="50000"/>
                  <a:lumOff val="50000"/>
                </a:schemeClr>
              </a:solidFill>
            </a:ln>
          </p:spPr>
          <p:style>
            <a:lnRef idx="2">
              <a:schemeClr val="dk1"/>
            </a:lnRef>
            <a:fillRef idx="0">
              <a:schemeClr val="dk1"/>
            </a:fillRef>
            <a:effectRef idx="1">
              <a:schemeClr val="dk1"/>
            </a:effectRef>
            <a:fontRef idx="minor">
              <a:schemeClr val="tx1"/>
            </a:fontRef>
          </p:style>
        </p:cxnSp>
        <p:cxnSp>
          <p:nvCxnSpPr>
            <p:cNvPr id="39" name="カギ線コネクタ 25">
              <a:extLst>
                <a:ext uri="{FF2B5EF4-FFF2-40B4-BE49-F238E27FC236}">
                  <a16:creationId xmlns:a16="http://schemas.microsoft.com/office/drawing/2014/main" id="{F7378BC4-675B-4161-AD0A-7D9754619D3F}"/>
                </a:ext>
              </a:extLst>
            </p:cNvPr>
            <p:cNvCxnSpPr>
              <a:cxnSpLocks/>
              <a:stCxn id="34" idx="2"/>
              <a:endCxn id="40" idx="1"/>
            </p:cNvCxnSpPr>
            <p:nvPr/>
          </p:nvCxnSpPr>
          <p:spPr>
            <a:xfrm rot="16200000" flipH="1">
              <a:off x="6537056" y="4121539"/>
              <a:ext cx="1466974" cy="148236"/>
            </a:xfrm>
            <a:prstGeom prst="bentConnector2">
              <a:avLst/>
            </a:prstGeom>
            <a:ln w="15875">
              <a:solidFill>
                <a:schemeClr val="tx1">
                  <a:lumMod val="50000"/>
                  <a:lumOff val="50000"/>
                </a:schemeClr>
              </a:solidFill>
            </a:ln>
          </p:spPr>
          <p:style>
            <a:lnRef idx="2">
              <a:schemeClr val="dk1"/>
            </a:lnRef>
            <a:fillRef idx="0">
              <a:schemeClr val="dk1"/>
            </a:fillRef>
            <a:effectRef idx="1">
              <a:schemeClr val="dk1"/>
            </a:effectRef>
            <a:fontRef idx="minor">
              <a:schemeClr val="tx1"/>
            </a:fontRef>
          </p:style>
        </p:cxnSp>
        <p:sp>
          <p:nvSpPr>
            <p:cNvPr id="40" name="テキスト ボックス 27">
              <a:extLst>
                <a:ext uri="{FF2B5EF4-FFF2-40B4-BE49-F238E27FC236}">
                  <a16:creationId xmlns:a16="http://schemas.microsoft.com/office/drawing/2014/main" id="{0F9B14EA-D75C-4C27-BC19-9A8D342A3713}"/>
                </a:ext>
              </a:extLst>
            </p:cNvPr>
            <p:cNvSpPr txBox="1"/>
            <p:nvPr/>
          </p:nvSpPr>
          <p:spPr>
            <a:xfrm>
              <a:off x="7344661" y="4775255"/>
              <a:ext cx="453970" cy="307777"/>
            </a:xfrm>
            <a:prstGeom prst="rect">
              <a:avLst/>
            </a:prstGeom>
            <a:ln w="15875">
              <a:noFill/>
            </a:ln>
          </p:spPr>
          <p:style>
            <a:lnRef idx="2">
              <a:schemeClr val="dk1"/>
            </a:lnRef>
            <a:fillRef idx="1">
              <a:schemeClr val="lt1"/>
            </a:fillRef>
            <a:effectRef idx="0">
              <a:schemeClr val="dk1"/>
            </a:effectRef>
            <a:fontRef idx="minor">
              <a:schemeClr val="dk1"/>
            </a:fontRef>
          </p:style>
          <p:txBody>
            <a:bodyPr wrap="none" rtlCol="0">
              <a:spAutoFit/>
            </a:bodyPr>
            <a:lstStyle/>
            <a:p>
              <a:r>
                <a:rPr lang="ja-JP" altLang="en-US" sz="1400" dirty="0"/>
                <a:t>・・・</a:t>
              </a:r>
              <a:endParaRPr lang="en-US" sz="1400" dirty="0"/>
            </a:p>
          </p:txBody>
        </p:sp>
        <p:sp>
          <p:nvSpPr>
            <p:cNvPr id="41" name="テキスト ボックス 28">
              <a:extLst>
                <a:ext uri="{FF2B5EF4-FFF2-40B4-BE49-F238E27FC236}">
                  <a16:creationId xmlns:a16="http://schemas.microsoft.com/office/drawing/2014/main" id="{ABF880AF-A44D-48FA-BAA5-E243DC92E0C7}"/>
                </a:ext>
              </a:extLst>
            </p:cNvPr>
            <p:cNvSpPr txBox="1"/>
            <p:nvPr/>
          </p:nvSpPr>
          <p:spPr>
            <a:xfrm>
              <a:off x="7344661" y="4340502"/>
              <a:ext cx="580139" cy="307777"/>
            </a:xfrm>
            <a:prstGeom prst="rect">
              <a:avLst/>
            </a:prstGeom>
            <a:ln w="15875">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endParaRPr lang="en-US" sz="1400" dirty="0"/>
            </a:p>
          </p:txBody>
        </p:sp>
        <p:cxnSp>
          <p:nvCxnSpPr>
            <p:cNvPr id="42" name="カギ線コネクタ 29">
              <a:extLst>
                <a:ext uri="{FF2B5EF4-FFF2-40B4-BE49-F238E27FC236}">
                  <a16:creationId xmlns:a16="http://schemas.microsoft.com/office/drawing/2014/main" id="{7D227B4E-17E6-472C-9064-D4F6CA53D448}"/>
                </a:ext>
              </a:extLst>
            </p:cNvPr>
            <p:cNvCxnSpPr/>
            <p:nvPr/>
          </p:nvCxnSpPr>
          <p:spPr>
            <a:xfrm rot="16200000" flipH="1">
              <a:off x="6954609" y="4110693"/>
              <a:ext cx="631871" cy="148236"/>
            </a:xfrm>
            <a:prstGeom prst="bentConnector2">
              <a:avLst/>
            </a:prstGeom>
            <a:ln w="15875">
              <a:solidFill>
                <a:schemeClr val="tx1">
                  <a:lumMod val="50000"/>
                  <a:lumOff val="50000"/>
                </a:schemeClr>
              </a:solidFill>
            </a:ln>
          </p:spPr>
          <p:style>
            <a:lnRef idx="2">
              <a:schemeClr val="dk1"/>
            </a:lnRef>
            <a:fillRef idx="0">
              <a:schemeClr val="dk1"/>
            </a:fillRef>
            <a:effectRef idx="1">
              <a:schemeClr val="dk1"/>
            </a:effectRef>
            <a:fontRef idx="minor">
              <a:schemeClr val="tx1"/>
            </a:fontRef>
          </p:style>
        </p:cxnSp>
      </p:grpSp>
      <p:grpSp>
        <p:nvGrpSpPr>
          <p:cNvPr id="43" name="グループ化 33">
            <a:extLst>
              <a:ext uri="{FF2B5EF4-FFF2-40B4-BE49-F238E27FC236}">
                <a16:creationId xmlns:a16="http://schemas.microsoft.com/office/drawing/2014/main" id="{982276B4-D343-401C-9BF0-5EFF244B8B9F}"/>
              </a:ext>
            </a:extLst>
          </p:cNvPr>
          <p:cNvGrpSpPr/>
          <p:nvPr/>
        </p:nvGrpSpPr>
        <p:grpSpPr>
          <a:xfrm>
            <a:off x="5537934" y="3341939"/>
            <a:ext cx="1057651" cy="992402"/>
            <a:chOff x="6740980" y="3154393"/>
            <a:chExt cx="1183820" cy="1928639"/>
          </a:xfrm>
        </p:grpSpPr>
        <p:sp>
          <p:nvSpPr>
            <p:cNvPr id="44" name="テキスト ボックス 34">
              <a:extLst>
                <a:ext uri="{FF2B5EF4-FFF2-40B4-BE49-F238E27FC236}">
                  <a16:creationId xmlns:a16="http://schemas.microsoft.com/office/drawing/2014/main" id="{18B4976F-7084-46B0-868B-A485E5D6B0DE}"/>
                </a:ext>
              </a:extLst>
            </p:cNvPr>
            <p:cNvSpPr txBox="1"/>
            <p:nvPr/>
          </p:nvSpPr>
          <p:spPr>
            <a:xfrm>
              <a:off x="6740980" y="3154393"/>
              <a:ext cx="910890" cy="307777"/>
            </a:xfrm>
            <a:prstGeom prst="rect">
              <a:avLst/>
            </a:prstGeom>
            <a:ln w="15875">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wrap="none" rtlCol="0">
              <a:noAutofit/>
            </a:bodyPr>
            <a:lstStyle/>
            <a:p>
              <a:endParaRPr lang="en-US" sz="1400" dirty="0"/>
            </a:p>
          </p:txBody>
        </p:sp>
        <p:sp>
          <p:nvSpPr>
            <p:cNvPr id="45" name="テキスト ボックス 35">
              <a:extLst>
                <a:ext uri="{FF2B5EF4-FFF2-40B4-BE49-F238E27FC236}">
                  <a16:creationId xmlns:a16="http://schemas.microsoft.com/office/drawing/2014/main" id="{769C4601-A06F-44F3-BEAC-4BB5589A1D3D}"/>
                </a:ext>
              </a:extLst>
            </p:cNvPr>
            <p:cNvSpPr txBox="1"/>
            <p:nvPr/>
          </p:nvSpPr>
          <p:spPr>
            <a:xfrm>
              <a:off x="7344661" y="3553651"/>
              <a:ext cx="580139" cy="307777"/>
            </a:xfrm>
            <a:prstGeom prst="rect">
              <a:avLst/>
            </a:prstGeom>
            <a:ln w="15875">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endParaRPr lang="en-US" sz="1400" dirty="0"/>
            </a:p>
          </p:txBody>
        </p:sp>
        <p:sp>
          <p:nvSpPr>
            <p:cNvPr id="46" name="テキスト ボックス 36">
              <a:extLst>
                <a:ext uri="{FF2B5EF4-FFF2-40B4-BE49-F238E27FC236}">
                  <a16:creationId xmlns:a16="http://schemas.microsoft.com/office/drawing/2014/main" id="{E96D48A3-959D-4D53-8377-04ADDC2EA175}"/>
                </a:ext>
              </a:extLst>
            </p:cNvPr>
            <p:cNvSpPr txBox="1"/>
            <p:nvPr/>
          </p:nvSpPr>
          <p:spPr>
            <a:xfrm>
              <a:off x="7344661" y="3940152"/>
              <a:ext cx="580139" cy="307777"/>
            </a:xfrm>
            <a:prstGeom prst="rect">
              <a:avLst/>
            </a:prstGeom>
            <a:ln w="15875">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endParaRPr lang="en-US" sz="1400" dirty="0"/>
            </a:p>
          </p:txBody>
        </p:sp>
        <p:cxnSp>
          <p:nvCxnSpPr>
            <p:cNvPr id="47" name="カギ線コネクタ 37">
              <a:extLst>
                <a:ext uri="{FF2B5EF4-FFF2-40B4-BE49-F238E27FC236}">
                  <a16:creationId xmlns:a16="http://schemas.microsoft.com/office/drawing/2014/main" id="{C65B4E94-F86B-40C7-99F7-A3BF8F2B72D0}"/>
                </a:ext>
              </a:extLst>
            </p:cNvPr>
            <p:cNvCxnSpPr>
              <a:stCxn id="44" idx="2"/>
              <a:endCxn id="45" idx="1"/>
            </p:cNvCxnSpPr>
            <p:nvPr/>
          </p:nvCxnSpPr>
          <p:spPr>
            <a:xfrm rot="16200000" flipH="1">
              <a:off x="7147858" y="3510737"/>
              <a:ext cx="245370" cy="148236"/>
            </a:xfrm>
            <a:prstGeom prst="bentConnector2">
              <a:avLst/>
            </a:prstGeom>
            <a:ln w="15875">
              <a:solidFill>
                <a:schemeClr val="tx1">
                  <a:lumMod val="50000"/>
                  <a:lumOff val="50000"/>
                </a:schemeClr>
              </a:solidFill>
            </a:ln>
          </p:spPr>
          <p:style>
            <a:lnRef idx="2">
              <a:schemeClr val="dk1"/>
            </a:lnRef>
            <a:fillRef idx="0">
              <a:schemeClr val="dk1"/>
            </a:fillRef>
            <a:effectRef idx="1">
              <a:schemeClr val="dk1"/>
            </a:effectRef>
            <a:fontRef idx="minor">
              <a:schemeClr val="tx1"/>
            </a:fontRef>
          </p:style>
        </p:cxnSp>
        <p:cxnSp>
          <p:nvCxnSpPr>
            <p:cNvPr id="48" name="カギ線コネクタ 38">
              <a:extLst>
                <a:ext uri="{FF2B5EF4-FFF2-40B4-BE49-F238E27FC236}">
                  <a16:creationId xmlns:a16="http://schemas.microsoft.com/office/drawing/2014/main" id="{B45E6F65-DD9D-4376-9F94-585F1FA7AE75}"/>
                </a:ext>
              </a:extLst>
            </p:cNvPr>
            <p:cNvCxnSpPr>
              <a:stCxn id="44" idx="2"/>
              <a:endCxn id="46" idx="1"/>
            </p:cNvCxnSpPr>
            <p:nvPr/>
          </p:nvCxnSpPr>
          <p:spPr>
            <a:xfrm rot="16200000" flipH="1">
              <a:off x="6954608" y="3703987"/>
              <a:ext cx="631871" cy="148236"/>
            </a:xfrm>
            <a:prstGeom prst="bentConnector2">
              <a:avLst/>
            </a:prstGeom>
            <a:ln w="15875">
              <a:solidFill>
                <a:schemeClr val="tx1">
                  <a:lumMod val="50000"/>
                  <a:lumOff val="50000"/>
                </a:schemeClr>
              </a:solidFill>
            </a:ln>
          </p:spPr>
          <p:style>
            <a:lnRef idx="2">
              <a:schemeClr val="dk1"/>
            </a:lnRef>
            <a:fillRef idx="0">
              <a:schemeClr val="dk1"/>
            </a:fillRef>
            <a:effectRef idx="1">
              <a:schemeClr val="dk1"/>
            </a:effectRef>
            <a:fontRef idx="minor">
              <a:schemeClr val="tx1"/>
            </a:fontRef>
          </p:style>
        </p:cxnSp>
        <p:cxnSp>
          <p:nvCxnSpPr>
            <p:cNvPr id="49" name="カギ線コネクタ 39">
              <a:extLst>
                <a:ext uri="{FF2B5EF4-FFF2-40B4-BE49-F238E27FC236}">
                  <a16:creationId xmlns:a16="http://schemas.microsoft.com/office/drawing/2014/main" id="{9CD1AEDA-317F-4CFA-BAD8-57CF36F72331}"/>
                </a:ext>
              </a:extLst>
            </p:cNvPr>
            <p:cNvCxnSpPr>
              <a:stCxn id="44" idx="2"/>
              <a:endCxn id="50" idx="1"/>
            </p:cNvCxnSpPr>
            <p:nvPr/>
          </p:nvCxnSpPr>
          <p:spPr>
            <a:xfrm rot="16200000" flipH="1">
              <a:off x="6537056" y="4121539"/>
              <a:ext cx="1466974" cy="148236"/>
            </a:xfrm>
            <a:prstGeom prst="bentConnector2">
              <a:avLst/>
            </a:prstGeom>
            <a:ln w="15875">
              <a:solidFill>
                <a:schemeClr val="tx1">
                  <a:lumMod val="50000"/>
                  <a:lumOff val="50000"/>
                </a:schemeClr>
              </a:solidFill>
            </a:ln>
          </p:spPr>
          <p:style>
            <a:lnRef idx="2">
              <a:schemeClr val="dk1"/>
            </a:lnRef>
            <a:fillRef idx="0">
              <a:schemeClr val="dk1"/>
            </a:fillRef>
            <a:effectRef idx="1">
              <a:schemeClr val="dk1"/>
            </a:effectRef>
            <a:fontRef idx="minor">
              <a:schemeClr val="tx1"/>
            </a:fontRef>
          </p:style>
        </p:cxnSp>
        <p:sp>
          <p:nvSpPr>
            <p:cNvPr id="50" name="テキスト ボックス 40">
              <a:extLst>
                <a:ext uri="{FF2B5EF4-FFF2-40B4-BE49-F238E27FC236}">
                  <a16:creationId xmlns:a16="http://schemas.microsoft.com/office/drawing/2014/main" id="{F373F2A0-985A-43DB-A336-9F3F3981282F}"/>
                </a:ext>
              </a:extLst>
            </p:cNvPr>
            <p:cNvSpPr txBox="1"/>
            <p:nvPr/>
          </p:nvSpPr>
          <p:spPr>
            <a:xfrm>
              <a:off x="7344661" y="4775255"/>
              <a:ext cx="453970" cy="307777"/>
            </a:xfrm>
            <a:prstGeom prst="rect">
              <a:avLst/>
            </a:prstGeom>
            <a:ln w="15875">
              <a:noFill/>
            </a:ln>
          </p:spPr>
          <p:style>
            <a:lnRef idx="2">
              <a:schemeClr val="dk1"/>
            </a:lnRef>
            <a:fillRef idx="1">
              <a:schemeClr val="lt1"/>
            </a:fillRef>
            <a:effectRef idx="0">
              <a:schemeClr val="dk1"/>
            </a:effectRef>
            <a:fontRef idx="minor">
              <a:schemeClr val="dk1"/>
            </a:fontRef>
          </p:style>
          <p:txBody>
            <a:bodyPr wrap="none" rtlCol="0">
              <a:spAutoFit/>
            </a:bodyPr>
            <a:lstStyle/>
            <a:p>
              <a:r>
                <a:rPr lang="ja-JP" altLang="en-US" sz="1400" dirty="0"/>
                <a:t>・・・</a:t>
              </a:r>
              <a:endParaRPr lang="en-US" sz="1400" dirty="0"/>
            </a:p>
          </p:txBody>
        </p:sp>
        <p:sp>
          <p:nvSpPr>
            <p:cNvPr id="51" name="テキスト ボックス 41">
              <a:extLst>
                <a:ext uri="{FF2B5EF4-FFF2-40B4-BE49-F238E27FC236}">
                  <a16:creationId xmlns:a16="http://schemas.microsoft.com/office/drawing/2014/main" id="{9020A499-00C3-4FF3-BDBB-EBC8F46D1122}"/>
                </a:ext>
              </a:extLst>
            </p:cNvPr>
            <p:cNvSpPr txBox="1"/>
            <p:nvPr/>
          </p:nvSpPr>
          <p:spPr>
            <a:xfrm>
              <a:off x="7344661" y="4340502"/>
              <a:ext cx="580139" cy="307777"/>
            </a:xfrm>
            <a:prstGeom prst="rect">
              <a:avLst/>
            </a:prstGeom>
            <a:ln w="15875">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endParaRPr lang="en-US" sz="1400" dirty="0"/>
            </a:p>
          </p:txBody>
        </p:sp>
        <p:cxnSp>
          <p:nvCxnSpPr>
            <p:cNvPr id="52" name="カギ線コネクタ 42">
              <a:extLst>
                <a:ext uri="{FF2B5EF4-FFF2-40B4-BE49-F238E27FC236}">
                  <a16:creationId xmlns:a16="http://schemas.microsoft.com/office/drawing/2014/main" id="{6F0A7E73-A332-4426-A015-1F39B483A8D5}"/>
                </a:ext>
              </a:extLst>
            </p:cNvPr>
            <p:cNvCxnSpPr/>
            <p:nvPr/>
          </p:nvCxnSpPr>
          <p:spPr>
            <a:xfrm rot="16200000" flipH="1">
              <a:off x="6954609" y="4110693"/>
              <a:ext cx="631871" cy="148236"/>
            </a:xfrm>
            <a:prstGeom prst="bentConnector2">
              <a:avLst/>
            </a:prstGeom>
            <a:ln w="15875">
              <a:solidFill>
                <a:schemeClr val="tx1">
                  <a:lumMod val="50000"/>
                  <a:lumOff val="50000"/>
                </a:schemeClr>
              </a:solidFill>
            </a:ln>
          </p:spPr>
          <p:style>
            <a:lnRef idx="2">
              <a:schemeClr val="dk1"/>
            </a:lnRef>
            <a:fillRef idx="0">
              <a:schemeClr val="dk1"/>
            </a:fillRef>
            <a:effectRef idx="1">
              <a:schemeClr val="dk1"/>
            </a:effectRef>
            <a:fontRef idx="minor">
              <a:schemeClr val="tx1"/>
            </a:fontRef>
          </p:style>
        </p:cxnSp>
      </p:grpSp>
      <p:grpSp>
        <p:nvGrpSpPr>
          <p:cNvPr id="53" name="グループ化 43">
            <a:extLst>
              <a:ext uri="{FF2B5EF4-FFF2-40B4-BE49-F238E27FC236}">
                <a16:creationId xmlns:a16="http://schemas.microsoft.com/office/drawing/2014/main" id="{BD151984-5866-4096-A9E0-2452A712BC9E}"/>
              </a:ext>
            </a:extLst>
          </p:cNvPr>
          <p:cNvGrpSpPr/>
          <p:nvPr/>
        </p:nvGrpSpPr>
        <p:grpSpPr>
          <a:xfrm>
            <a:off x="5537934" y="4492104"/>
            <a:ext cx="1057651" cy="992402"/>
            <a:chOff x="6740980" y="3154393"/>
            <a:chExt cx="1183820" cy="1928639"/>
          </a:xfrm>
        </p:grpSpPr>
        <p:sp>
          <p:nvSpPr>
            <p:cNvPr id="54" name="テキスト ボックス 44">
              <a:extLst>
                <a:ext uri="{FF2B5EF4-FFF2-40B4-BE49-F238E27FC236}">
                  <a16:creationId xmlns:a16="http://schemas.microsoft.com/office/drawing/2014/main" id="{E9BFA558-6A06-4C42-AB61-BD0C3F6530CE}"/>
                </a:ext>
              </a:extLst>
            </p:cNvPr>
            <p:cNvSpPr txBox="1"/>
            <p:nvPr/>
          </p:nvSpPr>
          <p:spPr>
            <a:xfrm>
              <a:off x="6740980" y="3154393"/>
              <a:ext cx="910890" cy="307777"/>
            </a:xfrm>
            <a:prstGeom prst="rect">
              <a:avLst/>
            </a:prstGeom>
            <a:ln w="15875">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wrap="none" rtlCol="0">
              <a:noAutofit/>
            </a:bodyPr>
            <a:lstStyle/>
            <a:p>
              <a:endParaRPr lang="en-US" sz="1400" dirty="0"/>
            </a:p>
          </p:txBody>
        </p:sp>
        <p:sp>
          <p:nvSpPr>
            <p:cNvPr id="55" name="テキスト ボックス 45">
              <a:extLst>
                <a:ext uri="{FF2B5EF4-FFF2-40B4-BE49-F238E27FC236}">
                  <a16:creationId xmlns:a16="http://schemas.microsoft.com/office/drawing/2014/main" id="{0E81A829-11EA-4E5A-862D-86219469E2AA}"/>
                </a:ext>
              </a:extLst>
            </p:cNvPr>
            <p:cNvSpPr txBox="1"/>
            <p:nvPr/>
          </p:nvSpPr>
          <p:spPr>
            <a:xfrm>
              <a:off x="7344661" y="3553651"/>
              <a:ext cx="580139" cy="307777"/>
            </a:xfrm>
            <a:prstGeom prst="rect">
              <a:avLst/>
            </a:prstGeom>
            <a:ln w="15875">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endParaRPr lang="en-US" sz="1400" dirty="0"/>
            </a:p>
          </p:txBody>
        </p:sp>
        <p:sp>
          <p:nvSpPr>
            <p:cNvPr id="56" name="テキスト ボックス 46">
              <a:extLst>
                <a:ext uri="{FF2B5EF4-FFF2-40B4-BE49-F238E27FC236}">
                  <a16:creationId xmlns:a16="http://schemas.microsoft.com/office/drawing/2014/main" id="{F9131B47-ACAB-46D6-A903-EF92AF189E86}"/>
                </a:ext>
              </a:extLst>
            </p:cNvPr>
            <p:cNvSpPr txBox="1"/>
            <p:nvPr/>
          </p:nvSpPr>
          <p:spPr>
            <a:xfrm>
              <a:off x="7344661" y="3940152"/>
              <a:ext cx="580139" cy="307777"/>
            </a:xfrm>
            <a:prstGeom prst="rect">
              <a:avLst/>
            </a:prstGeom>
            <a:ln w="15875">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endParaRPr lang="en-US" sz="1400" dirty="0"/>
            </a:p>
          </p:txBody>
        </p:sp>
        <p:cxnSp>
          <p:nvCxnSpPr>
            <p:cNvPr id="57" name="カギ線コネクタ 47">
              <a:extLst>
                <a:ext uri="{FF2B5EF4-FFF2-40B4-BE49-F238E27FC236}">
                  <a16:creationId xmlns:a16="http://schemas.microsoft.com/office/drawing/2014/main" id="{43A283A5-46DB-4AD9-98F4-16A04D8FAD7A}"/>
                </a:ext>
              </a:extLst>
            </p:cNvPr>
            <p:cNvCxnSpPr>
              <a:stCxn id="54" idx="2"/>
              <a:endCxn id="55" idx="1"/>
            </p:cNvCxnSpPr>
            <p:nvPr/>
          </p:nvCxnSpPr>
          <p:spPr>
            <a:xfrm rot="16200000" flipH="1">
              <a:off x="7147858" y="3510737"/>
              <a:ext cx="245370" cy="148236"/>
            </a:xfrm>
            <a:prstGeom prst="bentConnector2">
              <a:avLst/>
            </a:prstGeom>
            <a:ln w="15875">
              <a:solidFill>
                <a:schemeClr val="tx1">
                  <a:lumMod val="50000"/>
                  <a:lumOff val="50000"/>
                </a:schemeClr>
              </a:solidFill>
            </a:ln>
          </p:spPr>
          <p:style>
            <a:lnRef idx="2">
              <a:schemeClr val="dk1"/>
            </a:lnRef>
            <a:fillRef idx="0">
              <a:schemeClr val="dk1"/>
            </a:fillRef>
            <a:effectRef idx="1">
              <a:schemeClr val="dk1"/>
            </a:effectRef>
            <a:fontRef idx="minor">
              <a:schemeClr val="tx1"/>
            </a:fontRef>
          </p:style>
        </p:cxnSp>
        <p:cxnSp>
          <p:nvCxnSpPr>
            <p:cNvPr id="58" name="カギ線コネクタ 48">
              <a:extLst>
                <a:ext uri="{FF2B5EF4-FFF2-40B4-BE49-F238E27FC236}">
                  <a16:creationId xmlns:a16="http://schemas.microsoft.com/office/drawing/2014/main" id="{5E939F40-0847-44E4-966D-CCEFEF9D14ED}"/>
                </a:ext>
              </a:extLst>
            </p:cNvPr>
            <p:cNvCxnSpPr>
              <a:stCxn id="54" idx="2"/>
              <a:endCxn id="56" idx="1"/>
            </p:cNvCxnSpPr>
            <p:nvPr/>
          </p:nvCxnSpPr>
          <p:spPr>
            <a:xfrm rot="16200000" flipH="1">
              <a:off x="6954608" y="3703987"/>
              <a:ext cx="631871" cy="148236"/>
            </a:xfrm>
            <a:prstGeom prst="bentConnector2">
              <a:avLst/>
            </a:prstGeom>
            <a:ln w="15875">
              <a:solidFill>
                <a:schemeClr val="tx1">
                  <a:lumMod val="50000"/>
                  <a:lumOff val="50000"/>
                </a:schemeClr>
              </a:solidFill>
            </a:ln>
          </p:spPr>
          <p:style>
            <a:lnRef idx="2">
              <a:schemeClr val="dk1"/>
            </a:lnRef>
            <a:fillRef idx="0">
              <a:schemeClr val="dk1"/>
            </a:fillRef>
            <a:effectRef idx="1">
              <a:schemeClr val="dk1"/>
            </a:effectRef>
            <a:fontRef idx="minor">
              <a:schemeClr val="tx1"/>
            </a:fontRef>
          </p:style>
        </p:cxnSp>
        <p:cxnSp>
          <p:nvCxnSpPr>
            <p:cNvPr id="59" name="カギ線コネクタ 49">
              <a:extLst>
                <a:ext uri="{FF2B5EF4-FFF2-40B4-BE49-F238E27FC236}">
                  <a16:creationId xmlns:a16="http://schemas.microsoft.com/office/drawing/2014/main" id="{63E58890-3B42-476A-9BA1-8B2D0971EC30}"/>
                </a:ext>
              </a:extLst>
            </p:cNvPr>
            <p:cNvCxnSpPr>
              <a:stCxn id="54" idx="2"/>
              <a:endCxn id="60" idx="1"/>
            </p:cNvCxnSpPr>
            <p:nvPr/>
          </p:nvCxnSpPr>
          <p:spPr>
            <a:xfrm rot="16200000" flipH="1">
              <a:off x="6537056" y="4121539"/>
              <a:ext cx="1466974" cy="148236"/>
            </a:xfrm>
            <a:prstGeom prst="bentConnector2">
              <a:avLst/>
            </a:prstGeom>
            <a:ln w="15875">
              <a:solidFill>
                <a:schemeClr val="tx1">
                  <a:lumMod val="50000"/>
                  <a:lumOff val="50000"/>
                </a:schemeClr>
              </a:solidFill>
            </a:ln>
          </p:spPr>
          <p:style>
            <a:lnRef idx="2">
              <a:schemeClr val="dk1"/>
            </a:lnRef>
            <a:fillRef idx="0">
              <a:schemeClr val="dk1"/>
            </a:fillRef>
            <a:effectRef idx="1">
              <a:schemeClr val="dk1"/>
            </a:effectRef>
            <a:fontRef idx="minor">
              <a:schemeClr val="tx1"/>
            </a:fontRef>
          </p:style>
        </p:cxnSp>
        <p:sp>
          <p:nvSpPr>
            <p:cNvPr id="60" name="テキスト ボックス 50">
              <a:extLst>
                <a:ext uri="{FF2B5EF4-FFF2-40B4-BE49-F238E27FC236}">
                  <a16:creationId xmlns:a16="http://schemas.microsoft.com/office/drawing/2014/main" id="{19942B88-EBF8-4FE0-A954-069A57C5BEC2}"/>
                </a:ext>
              </a:extLst>
            </p:cNvPr>
            <p:cNvSpPr txBox="1"/>
            <p:nvPr/>
          </p:nvSpPr>
          <p:spPr>
            <a:xfrm>
              <a:off x="7344661" y="4775255"/>
              <a:ext cx="453970" cy="307777"/>
            </a:xfrm>
            <a:prstGeom prst="rect">
              <a:avLst/>
            </a:prstGeom>
            <a:ln w="15875">
              <a:noFill/>
            </a:ln>
          </p:spPr>
          <p:style>
            <a:lnRef idx="2">
              <a:schemeClr val="dk1"/>
            </a:lnRef>
            <a:fillRef idx="1">
              <a:schemeClr val="lt1"/>
            </a:fillRef>
            <a:effectRef idx="0">
              <a:schemeClr val="dk1"/>
            </a:effectRef>
            <a:fontRef idx="minor">
              <a:schemeClr val="dk1"/>
            </a:fontRef>
          </p:style>
          <p:txBody>
            <a:bodyPr wrap="none" rtlCol="0">
              <a:spAutoFit/>
            </a:bodyPr>
            <a:lstStyle/>
            <a:p>
              <a:r>
                <a:rPr lang="ja-JP" altLang="en-US" sz="1400" dirty="0"/>
                <a:t>・・・</a:t>
              </a:r>
              <a:endParaRPr lang="en-US" sz="1400" dirty="0"/>
            </a:p>
          </p:txBody>
        </p:sp>
        <p:sp>
          <p:nvSpPr>
            <p:cNvPr id="61" name="テキスト ボックス 51">
              <a:extLst>
                <a:ext uri="{FF2B5EF4-FFF2-40B4-BE49-F238E27FC236}">
                  <a16:creationId xmlns:a16="http://schemas.microsoft.com/office/drawing/2014/main" id="{5F63A9F0-A976-4F86-9FBE-CECAD9FF6DDA}"/>
                </a:ext>
              </a:extLst>
            </p:cNvPr>
            <p:cNvSpPr txBox="1"/>
            <p:nvPr/>
          </p:nvSpPr>
          <p:spPr>
            <a:xfrm>
              <a:off x="7344661" y="4340502"/>
              <a:ext cx="580139" cy="307777"/>
            </a:xfrm>
            <a:prstGeom prst="rect">
              <a:avLst/>
            </a:prstGeom>
            <a:ln w="15875">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endParaRPr lang="en-US" sz="1400" dirty="0"/>
            </a:p>
          </p:txBody>
        </p:sp>
        <p:cxnSp>
          <p:nvCxnSpPr>
            <p:cNvPr id="62" name="カギ線コネクタ 52">
              <a:extLst>
                <a:ext uri="{FF2B5EF4-FFF2-40B4-BE49-F238E27FC236}">
                  <a16:creationId xmlns:a16="http://schemas.microsoft.com/office/drawing/2014/main" id="{58FCED8E-0357-48D3-A9EC-D6E457EDF3AB}"/>
                </a:ext>
              </a:extLst>
            </p:cNvPr>
            <p:cNvCxnSpPr/>
            <p:nvPr/>
          </p:nvCxnSpPr>
          <p:spPr>
            <a:xfrm rot="16200000" flipH="1">
              <a:off x="6954609" y="4110693"/>
              <a:ext cx="631871" cy="148236"/>
            </a:xfrm>
            <a:prstGeom prst="bentConnector2">
              <a:avLst/>
            </a:prstGeom>
            <a:ln w="15875">
              <a:solidFill>
                <a:schemeClr val="tx1">
                  <a:lumMod val="50000"/>
                  <a:lumOff val="50000"/>
                </a:schemeClr>
              </a:solidFill>
            </a:ln>
          </p:spPr>
          <p:style>
            <a:lnRef idx="2">
              <a:schemeClr val="dk1"/>
            </a:lnRef>
            <a:fillRef idx="0">
              <a:schemeClr val="dk1"/>
            </a:fillRef>
            <a:effectRef idx="1">
              <a:schemeClr val="dk1"/>
            </a:effectRef>
            <a:fontRef idx="minor">
              <a:schemeClr val="tx1"/>
            </a:fontRef>
          </p:style>
        </p:cxnSp>
      </p:grpSp>
      <p:grpSp>
        <p:nvGrpSpPr>
          <p:cNvPr id="118" name="Group 117">
            <a:extLst>
              <a:ext uri="{FF2B5EF4-FFF2-40B4-BE49-F238E27FC236}">
                <a16:creationId xmlns:a16="http://schemas.microsoft.com/office/drawing/2014/main" id="{3B31ECF2-752B-4CE0-AD78-EE5FB0798835}"/>
              </a:ext>
            </a:extLst>
          </p:cNvPr>
          <p:cNvGrpSpPr/>
          <p:nvPr/>
        </p:nvGrpSpPr>
        <p:grpSpPr>
          <a:xfrm>
            <a:off x="7815938" y="2422423"/>
            <a:ext cx="1759326" cy="2806044"/>
            <a:chOff x="7437032" y="1905000"/>
            <a:chExt cx="1759326" cy="2806044"/>
          </a:xfrm>
        </p:grpSpPr>
        <p:sp>
          <p:nvSpPr>
            <p:cNvPr id="16" name="角丸四角形 96">
              <a:extLst>
                <a:ext uri="{FF2B5EF4-FFF2-40B4-BE49-F238E27FC236}">
                  <a16:creationId xmlns:a16="http://schemas.microsoft.com/office/drawing/2014/main" id="{7B8C51A7-FBA1-4F95-A11F-6EB86A8FFA37}"/>
                </a:ext>
              </a:extLst>
            </p:cNvPr>
            <p:cNvSpPr/>
            <p:nvPr/>
          </p:nvSpPr>
          <p:spPr>
            <a:xfrm>
              <a:off x="7437032" y="1905000"/>
              <a:ext cx="1759326" cy="2806044"/>
            </a:xfrm>
            <a:prstGeom prst="roundRect">
              <a:avLst/>
            </a:prstGeom>
            <a:noFill/>
            <a:ln w="15875">
              <a:solidFill>
                <a:schemeClr val="tx1">
                  <a:lumMod val="50000"/>
                  <a:lumOff val="5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63" name="テキスト ボックス 64">
              <a:extLst>
                <a:ext uri="{FF2B5EF4-FFF2-40B4-BE49-F238E27FC236}">
                  <a16:creationId xmlns:a16="http://schemas.microsoft.com/office/drawing/2014/main" id="{F127192C-04F1-483D-94B6-3ABA5D1D6368}"/>
                </a:ext>
              </a:extLst>
            </p:cNvPr>
            <p:cNvSpPr txBox="1"/>
            <p:nvPr/>
          </p:nvSpPr>
          <p:spPr>
            <a:xfrm>
              <a:off x="7578604" y="2039807"/>
              <a:ext cx="813809" cy="158370"/>
            </a:xfrm>
            <a:prstGeom prst="rect">
              <a:avLst/>
            </a:prstGeom>
            <a:ln w="15875">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wrap="none" rtlCol="0">
              <a:noAutofit/>
            </a:bodyPr>
            <a:lstStyle/>
            <a:p>
              <a:endParaRPr lang="en-US" sz="1400" dirty="0"/>
            </a:p>
          </p:txBody>
        </p:sp>
        <p:sp>
          <p:nvSpPr>
            <p:cNvPr id="64" name="テキスト ボックス 65">
              <a:extLst>
                <a:ext uri="{FF2B5EF4-FFF2-40B4-BE49-F238E27FC236}">
                  <a16:creationId xmlns:a16="http://schemas.microsoft.com/office/drawing/2014/main" id="{38F0A5B5-67DA-4293-8FCB-5BCC55FB649C}"/>
                </a:ext>
              </a:extLst>
            </p:cNvPr>
            <p:cNvSpPr txBox="1"/>
            <p:nvPr/>
          </p:nvSpPr>
          <p:spPr>
            <a:xfrm>
              <a:off x="8117946" y="2245250"/>
              <a:ext cx="518309" cy="158370"/>
            </a:xfrm>
            <a:prstGeom prst="rect">
              <a:avLst/>
            </a:prstGeom>
            <a:ln w="15875">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endParaRPr lang="en-US" sz="1400" dirty="0"/>
            </a:p>
          </p:txBody>
        </p:sp>
        <p:sp>
          <p:nvSpPr>
            <p:cNvPr id="65" name="テキスト ボックス 66">
              <a:extLst>
                <a:ext uri="{FF2B5EF4-FFF2-40B4-BE49-F238E27FC236}">
                  <a16:creationId xmlns:a16="http://schemas.microsoft.com/office/drawing/2014/main" id="{C8F2927B-967D-47F7-8D2E-A1705E19353D}"/>
                </a:ext>
              </a:extLst>
            </p:cNvPr>
            <p:cNvSpPr txBox="1"/>
            <p:nvPr/>
          </p:nvSpPr>
          <p:spPr>
            <a:xfrm>
              <a:off x="8523533" y="2444128"/>
              <a:ext cx="518309" cy="158370"/>
            </a:xfrm>
            <a:prstGeom prst="rect">
              <a:avLst/>
            </a:prstGeom>
            <a:ln w="15875">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endParaRPr lang="en-US" sz="1400" dirty="0"/>
            </a:p>
          </p:txBody>
        </p:sp>
        <p:cxnSp>
          <p:nvCxnSpPr>
            <p:cNvPr id="66" name="カギ線コネクタ 67">
              <a:extLst>
                <a:ext uri="{FF2B5EF4-FFF2-40B4-BE49-F238E27FC236}">
                  <a16:creationId xmlns:a16="http://schemas.microsoft.com/office/drawing/2014/main" id="{C98B1431-8A98-4828-8B7B-CE4A30444B11}"/>
                </a:ext>
              </a:extLst>
            </p:cNvPr>
            <p:cNvCxnSpPr>
              <a:stCxn id="63" idx="2"/>
              <a:endCxn id="64" idx="1"/>
            </p:cNvCxnSpPr>
            <p:nvPr/>
          </p:nvCxnSpPr>
          <p:spPr>
            <a:xfrm rot="16200000" flipH="1">
              <a:off x="7988598" y="2195087"/>
              <a:ext cx="126258" cy="132437"/>
            </a:xfrm>
            <a:prstGeom prst="bentConnector2">
              <a:avLst/>
            </a:prstGeom>
            <a:ln w="15875">
              <a:solidFill>
                <a:schemeClr val="tx1">
                  <a:lumMod val="50000"/>
                  <a:lumOff val="50000"/>
                </a:schemeClr>
              </a:solidFill>
            </a:ln>
          </p:spPr>
          <p:style>
            <a:lnRef idx="2">
              <a:schemeClr val="dk1"/>
            </a:lnRef>
            <a:fillRef idx="0">
              <a:schemeClr val="dk1"/>
            </a:fillRef>
            <a:effectRef idx="1">
              <a:schemeClr val="dk1"/>
            </a:effectRef>
            <a:fontRef idx="minor">
              <a:schemeClr val="tx1"/>
            </a:fontRef>
          </p:style>
        </p:cxnSp>
        <p:cxnSp>
          <p:nvCxnSpPr>
            <p:cNvPr id="67" name="カギ線コネクタ 68">
              <a:extLst>
                <a:ext uri="{FF2B5EF4-FFF2-40B4-BE49-F238E27FC236}">
                  <a16:creationId xmlns:a16="http://schemas.microsoft.com/office/drawing/2014/main" id="{48FD8F26-DB10-4AC8-8099-A1DF0E807524}"/>
                </a:ext>
              </a:extLst>
            </p:cNvPr>
            <p:cNvCxnSpPr>
              <a:stCxn id="64" idx="2"/>
              <a:endCxn id="65" idx="1"/>
            </p:cNvCxnSpPr>
            <p:nvPr/>
          </p:nvCxnSpPr>
          <p:spPr>
            <a:xfrm rot="16200000" flipH="1">
              <a:off x="8390471" y="2390250"/>
              <a:ext cx="119693" cy="146432"/>
            </a:xfrm>
            <a:prstGeom prst="bentConnector2">
              <a:avLst/>
            </a:prstGeom>
            <a:ln w="15875">
              <a:solidFill>
                <a:schemeClr val="tx1">
                  <a:lumMod val="50000"/>
                  <a:lumOff val="50000"/>
                </a:schemeClr>
              </a:solidFill>
            </a:ln>
          </p:spPr>
          <p:style>
            <a:lnRef idx="2">
              <a:schemeClr val="dk1"/>
            </a:lnRef>
            <a:fillRef idx="0">
              <a:schemeClr val="dk1"/>
            </a:fillRef>
            <a:effectRef idx="1">
              <a:schemeClr val="dk1"/>
            </a:effectRef>
            <a:fontRef idx="minor">
              <a:schemeClr val="tx1"/>
            </a:fontRef>
          </p:style>
        </p:cxnSp>
        <p:sp>
          <p:nvSpPr>
            <p:cNvPr id="68" name="テキスト ボックス 70">
              <a:extLst>
                <a:ext uri="{FF2B5EF4-FFF2-40B4-BE49-F238E27FC236}">
                  <a16:creationId xmlns:a16="http://schemas.microsoft.com/office/drawing/2014/main" id="{8F525707-B77A-4B36-BE6A-BEFBDD67CFCD}"/>
                </a:ext>
              </a:extLst>
            </p:cNvPr>
            <p:cNvSpPr txBox="1"/>
            <p:nvPr/>
          </p:nvSpPr>
          <p:spPr>
            <a:xfrm rot="5400000">
              <a:off x="7832405" y="2477711"/>
              <a:ext cx="405587" cy="158370"/>
            </a:xfrm>
            <a:prstGeom prst="rect">
              <a:avLst/>
            </a:prstGeom>
            <a:ln w="15875">
              <a:noFill/>
            </a:ln>
          </p:spPr>
          <p:style>
            <a:lnRef idx="2">
              <a:schemeClr val="dk1"/>
            </a:lnRef>
            <a:fillRef idx="1">
              <a:schemeClr val="lt1"/>
            </a:fillRef>
            <a:effectRef idx="0">
              <a:schemeClr val="dk1"/>
            </a:effectRef>
            <a:fontRef idx="minor">
              <a:schemeClr val="dk1"/>
            </a:fontRef>
          </p:style>
          <p:txBody>
            <a:bodyPr wrap="none" rtlCol="0">
              <a:spAutoFit/>
            </a:bodyPr>
            <a:lstStyle/>
            <a:p>
              <a:r>
                <a:rPr lang="ja-JP" altLang="en-US" sz="1400" dirty="0"/>
                <a:t>・・・</a:t>
              </a:r>
              <a:endParaRPr lang="en-US" sz="1400" dirty="0"/>
            </a:p>
          </p:txBody>
        </p:sp>
        <p:sp>
          <p:nvSpPr>
            <p:cNvPr id="69" name="テキスト ボックス 77">
              <a:extLst>
                <a:ext uri="{FF2B5EF4-FFF2-40B4-BE49-F238E27FC236}">
                  <a16:creationId xmlns:a16="http://schemas.microsoft.com/office/drawing/2014/main" id="{396D6185-2B99-4873-831A-A2784BFCD194}"/>
                </a:ext>
              </a:extLst>
            </p:cNvPr>
            <p:cNvSpPr txBox="1"/>
            <p:nvPr/>
          </p:nvSpPr>
          <p:spPr>
            <a:xfrm>
              <a:off x="7578604" y="2990542"/>
              <a:ext cx="813809" cy="158370"/>
            </a:xfrm>
            <a:prstGeom prst="rect">
              <a:avLst/>
            </a:prstGeom>
            <a:ln w="15875">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wrap="none" rtlCol="0">
              <a:noAutofit/>
            </a:bodyPr>
            <a:lstStyle/>
            <a:p>
              <a:endParaRPr lang="en-US" sz="1400" dirty="0"/>
            </a:p>
          </p:txBody>
        </p:sp>
        <p:sp>
          <p:nvSpPr>
            <p:cNvPr id="70" name="テキスト ボックス 78">
              <a:extLst>
                <a:ext uri="{FF2B5EF4-FFF2-40B4-BE49-F238E27FC236}">
                  <a16:creationId xmlns:a16="http://schemas.microsoft.com/office/drawing/2014/main" id="{A97AC6BE-13E3-4D09-825C-E31687F6FF47}"/>
                </a:ext>
              </a:extLst>
            </p:cNvPr>
            <p:cNvSpPr txBox="1"/>
            <p:nvPr/>
          </p:nvSpPr>
          <p:spPr>
            <a:xfrm>
              <a:off x="8117946" y="3195985"/>
              <a:ext cx="518309" cy="158370"/>
            </a:xfrm>
            <a:prstGeom prst="rect">
              <a:avLst/>
            </a:prstGeom>
            <a:ln w="15875">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endParaRPr lang="en-US" sz="1400" dirty="0"/>
            </a:p>
          </p:txBody>
        </p:sp>
        <p:sp>
          <p:nvSpPr>
            <p:cNvPr id="71" name="テキスト ボックス 79">
              <a:extLst>
                <a:ext uri="{FF2B5EF4-FFF2-40B4-BE49-F238E27FC236}">
                  <a16:creationId xmlns:a16="http://schemas.microsoft.com/office/drawing/2014/main" id="{E658FE94-B1E9-4768-B5B2-05D7F6FAF709}"/>
                </a:ext>
              </a:extLst>
            </p:cNvPr>
            <p:cNvSpPr txBox="1"/>
            <p:nvPr/>
          </p:nvSpPr>
          <p:spPr>
            <a:xfrm>
              <a:off x="8523533" y="3394863"/>
              <a:ext cx="518309" cy="158370"/>
            </a:xfrm>
            <a:prstGeom prst="rect">
              <a:avLst/>
            </a:prstGeom>
            <a:ln w="15875">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endParaRPr lang="en-US" sz="1400" dirty="0"/>
            </a:p>
          </p:txBody>
        </p:sp>
        <p:cxnSp>
          <p:nvCxnSpPr>
            <p:cNvPr id="72" name="カギ線コネクタ 80">
              <a:extLst>
                <a:ext uri="{FF2B5EF4-FFF2-40B4-BE49-F238E27FC236}">
                  <a16:creationId xmlns:a16="http://schemas.microsoft.com/office/drawing/2014/main" id="{F355247D-2F65-4A1B-8010-707E83ED57E1}"/>
                </a:ext>
              </a:extLst>
            </p:cNvPr>
            <p:cNvCxnSpPr>
              <a:stCxn id="69" idx="2"/>
              <a:endCxn id="70" idx="1"/>
            </p:cNvCxnSpPr>
            <p:nvPr/>
          </p:nvCxnSpPr>
          <p:spPr>
            <a:xfrm rot="16200000" flipH="1">
              <a:off x="7988598" y="3145822"/>
              <a:ext cx="126258" cy="132437"/>
            </a:xfrm>
            <a:prstGeom prst="bentConnector2">
              <a:avLst/>
            </a:prstGeom>
            <a:ln w="15875">
              <a:solidFill>
                <a:schemeClr val="tx1">
                  <a:lumMod val="50000"/>
                  <a:lumOff val="50000"/>
                </a:schemeClr>
              </a:solidFill>
            </a:ln>
          </p:spPr>
          <p:style>
            <a:lnRef idx="2">
              <a:schemeClr val="dk1"/>
            </a:lnRef>
            <a:fillRef idx="0">
              <a:schemeClr val="dk1"/>
            </a:fillRef>
            <a:effectRef idx="1">
              <a:schemeClr val="dk1"/>
            </a:effectRef>
            <a:fontRef idx="minor">
              <a:schemeClr val="tx1"/>
            </a:fontRef>
          </p:style>
        </p:cxnSp>
        <p:cxnSp>
          <p:nvCxnSpPr>
            <p:cNvPr id="73" name="カギ線コネクタ 81">
              <a:extLst>
                <a:ext uri="{FF2B5EF4-FFF2-40B4-BE49-F238E27FC236}">
                  <a16:creationId xmlns:a16="http://schemas.microsoft.com/office/drawing/2014/main" id="{898014A1-834A-4569-8941-9CBDB419460B}"/>
                </a:ext>
              </a:extLst>
            </p:cNvPr>
            <p:cNvCxnSpPr>
              <a:stCxn id="70" idx="2"/>
              <a:endCxn id="71" idx="1"/>
            </p:cNvCxnSpPr>
            <p:nvPr/>
          </p:nvCxnSpPr>
          <p:spPr>
            <a:xfrm rot="16200000" flipH="1">
              <a:off x="8390471" y="3340985"/>
              <a:ext cx="119693" cy="146432"/>
            </a:xfrm>
            <a:prstGeom prst="bentConnector2">
              <a:avLst/>
            </a:prstGeom>
            <a:ln w="15875">
              <a:solidFill>
                <a:schemeClr val="tx1">
                  <a:lumMod val="50000"/>
                  <a:lumOff val="50000"/>
                </a:schemeClr>
              </a:solidFill>
            </a:ln>
          </p:spPr>
          <p:style>
            <a:lnRef idx="2">
              <a:schemeClr val="dk1"/>
            </a:lnRef>
            <a:fillRef idx="0">
              <a:schemeClr val="dk1"/>
            </a:fillRef>
            <a:effectRef idx="1">
              <a:schemeClr val="dk1"/>
            </a:effectRef>
            <a:fontRef idx="minor">
              <a:schemeClr val="tx1"/>
            </a:fontRef>
          </p:style>
        </p:cxnSp>
        <p:sp>
          <p:nvSpPr>
            <p:cNvPr id="74" name="テキスト ボックス 82">
              <a:extLst>
                <a:ext uri="{FF2B5EF4-FFF2-40B4-BE49-F238E27FC236}">
                  <a16:creationId xmlns:a16="http://schemas.microsoft.com/office/drawing/2014/main" id="{8722FA68-7E7E-4076-93C6-31B8B4D59156}"/>
                </a:ext>
              </a:extLst>
            </p:cNvPr>
            <p:cNvSpPr txBox="1"/>
            <p:nvPr/>
          </p:nvSpPr>
          <p:spPr>
            <a:xfrm rot="5400000">
              <a:off x="7832405" y="3428446"/>
              <a:ext cx="405587" cy="158370"/>
            </a:xfrm>
            <a:prstGeom prst="rect">
              <a:avLst/>
            </a:prstGeom>
            <a:ln w="15875">
              <a:noFill/>
            </a:ln>
          </p:spPr>
          <p:style>
            <a:lnRef idx="2">
              <a:schemeClr val="dk1"/>
            </a:lnRef>
            <a:fillRef idx="1">
              <a:schemeClr val="lt1"/>
            </a:fillRef>
            <a:effectRef idx="0">
              <a:schemeClr val="dk1"/>
            </a:effectRef>
            <a:fontRef idx="minor">
              <a:schemeClr val="dk1"/>
            </a:fontRef>
          </p:style>
          <p:txBody>
            <a:bodyPr wrap="none" rtlCol="0">
              <a:spAutoFit/>
            </a:bodyPr>
            <a:lstStyle/>
            <a:p>
              <a:r>
                <a:rPr lang="ja-JP" altLang="en-US" sz="1400" dirty="0"/>
                <a:t>・・・</a:t>
              </a:r>
              <a:endParaRPr lang="en-US" sz="1400" dirty="0"/>
            </a:p>
          </p:txBody>
        </p:sp>
        <p:sp>
          <p:nvSpPr>
            <p:cNvPr id="75" name="テキスト ボックス 83">
              <a:extLst>
                <a:ext uri="{FF2B5EF4-FFF2-40B4-BE49-F238E27FC236}">
                  <a16:creationId xmlns:a16="http://schemas.microsoft.com/office/drawing/2014/main" id="{83E4E55B-3E15-4D62-B160-9BA857EE3C8B}"/>
                </a:ext>
              </a:extLst>
            </p:cNvPr>
            <p:cNvSpPr txBox="1"/>
            <p:nvPr/>
          </p:nvSpPr>
          <p:spPr>
            <a:xfrm>
              <a:off x="7578604" y="3841683"/>
              <a:ext cx="813809" cy="158370"/>
            </a:xfrm>
            <a:prstGeom prst="rect">
              <a:avLst/>
            </a:prstGeom>
            <a:ln w="15875">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wrap="none" rtlCol="0">
              <a:noAutofit/>
            </a:bodyPr>
            <a:lstStyle/>
            <a:p>
              <a:endParaRPr lang="en-US" sz="1400" dirty="0"/>
            </a:p>
          </p:txBody>
        </p:sp>
        <p:sp>
          <p:nvSpPr>
            <p:cNvPr id="76" name="テキスト ボックス 84">
              <a:extLst>
                <a:ext uri="{FF2B5EF4-FFF2-40B4-BE49-F238E27FC236}">
                  <a16:creationId xmlns:a16="http://schemas.microsoft.com/office/drawing/2014/main" id="{B126DAB4-9829-4BB1-AAD7-F8E0E91A80B5}"/>
                </a:ext>
              </a:extLst>
            </p:cNvPr>
            <p:cNvSpPr txBox="1"/>
            <p:nvPr/>
          </p:nvSpPr>
          <p:spPr>
            <a:xfrm>
              <a:off x="8117946" y="4047126"/>
              <a:ext cx="518309" cy="158370"/>
            </a:xfrm>
            <a:prstGeom prst="rect">
              <a:avLst/>
            </a:prstGeom>
            <a:ln w="15875">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endParaRPr lang="en-US" sz="1400" dirty="0"/>
            </a:p>
          </p:txBody>
        </p:sp>
        <p:sp>
          <p:nvSpPr>
            <p:cNvPr id="77" name="テキスト ボックス 85">
              <a:extLst>
                <a:ext uri="{FF2B5EF4-FFF2-40B4-BE49-F238E27FC236}">
                  <a16:creationId xmlns:a16="http://schemas.microsoft.com/office/drawing/2014/main" id="{F7F7FA60-6E15-44A8-8668-442D885A2C65}"/>
                </a:ext>
              </a:extLst>
            </p:cNvPr>
            <p:cNvSpPr txBox="1"/>
            <p:nvPr/>
          </p:nvSpPr>
          <p:spPr>
            <a:xfrm>
              <a:off x="8523533" y="4246004"/>
              <a:ext cx="518309" cy="158370"/>
            </a:xfrm>
            <a:prstGeom prst="rect">
              <a:avLst/>
            </a:prstGeom>
            <a:ln w="15875">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endParaRPr lang="en-US" sz="1400" dirty="0"/>
            </a:p>
          </p:txBody>
        </p:sp>
        <p:cxnSp>
          <p:nvCxnSpPr>
            <p:cNvPr id="78" name="カギ線コネクタ 86">
              <a:extLst>
                <a:ext uri="{FF2B5EF4-FFF2-40B4-BE49-F238E27FC236}">
                  <a16:creationId xmlns:a16="http://schemas.microsoft.com/office/drawing/2014/main" id="{6C558AC6-E238-4F41-A06A-BC3DD6D28F14}"/>
                </a:ext>
              </a:extLst>
            </p:cNvPr>
            <p:cNvCxnSpPr>
              <a:stCxn id="75" idx="2"/>
              <a:endCxn id="76" idx="1"/>
            </p:cNvCxnSpPr>
            <p:nvPr/>
          </p:nvCxnSpPr>
          <p:spPr>
            <a:xfrm rot="16200000" flipH="1">
              <a:off x="7988598" y="3996963"/>
              <a:ext cx="126258" cy="132437"/>
            </a:xfrm>
            <a:prstGeom prst="bentConnector2">
              <a:avLst/>
            </a:prstGeom>
            <a:ln w="15875">
              <a:solidFill>
                <a:schemeClr val="tx1">
                  <a:lumMod val="50000"/>
                  <a:lumOff val="50000"/>
                </a:schemeClr>
              </a:solidFill>
            </a:ln>
          </p:spPr>
          <p:style>
            <a:lnRef idx="2">
              <a:schemeClr val="dk1"/>
            </a:lnRef>
            <a:fillRef idx="0">
              <a:schemeClr val="dk1"/>
            </a:fillRef>
            <a:effectRef idx="1">
              <a:schemeClr val="dk1"/>
            </a:effectRef>
            <a:fontRef idx="minor">
              <a:schemeClr val="tx1"/>
            </a:fontRef>
          </p:style>
        </p:cxnSp>
        <p:cxnSp>
          <p:nvCxnSpPr>
            <p:cNvPr id="79" name="カギ線コネクタ 87">
              <a:extLst>
                <a:ext uri="{FF2B5EF4-FFF2-40B4-BE49-F238E27FC236}">
                  <a16:creationId xmlns:a16="http://schemas.microsoft.com/office/drawing/2014/main" id="{43B15A5F-9D03-4D36-BC9D-25AC38F32170}"/>
                </a:ext>
              </a:extLst>
            </p:cNvPr>
            <p:cNvCxnSpPr>
              <a:stCxn id="76" idx="2"/>
              <a:endCxn id="77" idx="1"/>
            </p:cNvCxnSpPr>
            <p:nvPr/>
          </p:nvCxnSpPr>
          <p:spPr>
            <a:xfrm rot="16200000" flipH="1">
              <a:off x="8390471" y="4192126"/>
              <a:ext cx="119693" cy="146432"/>
            </a:xfrm>
            <a:prstGeom prst="bentConnector2">
              <a:avLst/>
            </a:prstGeom>
            <a:ln w="15875">
              <a:solidFill>
                <a:schemeClr val="tx1">
                  <a:lumMod val="50000"/>
                  <a:lumOff val="50000"/>
                </a:schemeClr>
              </a:solidFill>
            </a:ln>
          </p:spPr>
          <p:style>
            <a:lnRef idx="2">
              <a:schemeClr val="dk1"/>
            </a:lnRef>
            <a:fillRef idx="0">
              <a:schemeClr val="dk1"/>
            </a:fillRef>
            <a:effectRef idx="1">
              <a:schemeClr val="dk1"/>
            </a:effectRef>
            <a:fontRef idx="minor">
              <a:schemeClr val="tx1"/>
            </a:fontRef>
          </p:style>
        </p:cxnSp>
      </p:grpSp>
      <p:sp>
        <p:nvSpPr>
          <p:cNvPr id="80" name="テキスト ボックス 88">
            <a:extLst>
              <a:ext uri="{FF2B5EF4-FFF2-40B4-BE49-F238E27FC236}">
                <a16:creationId xmlns:a16="http://schemas.microsoft.com/office/drawing/2014/main" id="{B1D0070E-B3B3-42B8-89EB-7F6953E68492}"/>
              </a:ext>
            </a:extLst>
          </p:cNvPr>
          <p:cNvSpPr txBox="1"/>
          <p:nvPr/>
        </p:nvSpPr>
        <p:spPr>
          <a:xfrm rot="5400000">
            <a:off x="5473003" y="5463404"/>
            <a:ext cx="405587" cy="158370"/>
          </a:xfrm>
          <a:prstGeom prst="rect">
            <a:avLst/>
          </a:prstGeom>
          <a:ln w="15875">
            <a:noFill/>
          </a:ln>
        </p:spPr>
        <p:style>
          <a:lnRef idx="2">
            <a:schemeClr val="dk1"/>
          </a:lnRef>
          <a:fillRef idx="1">
            <a:schemeClr val="lt1"/>
          </a:fillRef>
          <a:effectRef idx="0">
            <a:schemeClr val="dk1"/>
          </a:effectRef>
          <a:fontRef idx="minor">
            <a:schemeClr val="dk1"/>
          </a:fontRef>
        </p:style>
        <p:txBody>
          <a:bodyPr wrap="none" rtlCol="0">
            <a:spAutoFit/>
          </a:bodyPr>
          <a:lstStyle/>
          <a:p>
            <a:r>
              <a:rPr lang="ja-JP" altLang="en-US" sz="1400" dirty="0"/>
              <a:t>・・・</a:t>
            </a:r>
            <a:endParaRPr lang="en-US" sz="1400" dirty="0"/>
          </a:p>
        </p:txBody>
      </p:sp>
      <p:sp>
        <p:nvSpPr>
          <p:cNvPr id="82" name="角丸四角形 90">
            <a:extLst>
              <a:ext uri="{FF2B5EF4-FFF2-40B4-BE49-F238E27FC236}">
                <a16:creationId xmlns:a16="http://schemas.microsoft.com/office/drawing/2014/main" id="{FE8EE75E-F66B-4484-BA1A-AC61BD284B84}"/>
              </a:ext>
            </a:extLst>
          </p:cNvPr>
          <p:cNvSpPr/>
          <p:nvPr/>
        </p:nvSpPr>
        <p:spPr>
          <a:xfrm>
            <a:off x="5311414" y="1901304"/>
            <a:ext cx="1598120" cy="4114800"/>
          </a:xfrm>
          <a:prstGeom prst="roundRect">
            <a:avLst/>
          </a:prstGeom>
          <a:noFill/>
          <a:ln w="15875">
            <a:solidFill>
              <a:schemeClr val="tx1">
                <a:lumMod val="50000"/>
                <a:lumOff val="5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nvGrpSpPr>
          <p:cNvPr id="94" name="Group 93">
            <a:extLst>
              <a:ext uri="{FF2B5EF4-FFF2-40B4-BE49-F238E27FC236}">
                <a16:creationId xmlns:a16="http://schemas.microsoft.com/office/drawing/2014/main" id="{D85014E5-A596-47E7-B898-E5CE5040FDCD}"/>
              </a:ext>
            </a:extLst>
          </p:cNvPr>
          <p:cNvGrpSpPr/>
          <p:nvPr/>
        </p:nvGrpSpPr>
        <p:grpSpPr>
          <a:xfrm>
            <a:off x="1303815" y="2188512"/>
            <a:ext cx="2988834" cy="3118347"/>
            <a:chOff x="1838732" y="1972008"/>
            <a:chExt cx="2357697" cy="2581796"/>
          </a:xfrm>
        </p:grpSpPr>
        <p:pic>
          <p:nvPicPr>
            <p:cNvPr id="17" name="図 5">
              <a:extLst>
                <a:ext uri="{FF2B5EF4-FFF2-40B4-BE49-F238E27FC236}">
                  <a16:creationId xmlns:a16="http://schemas.microsoft.com/office/drawing/2014/main" id="{A74D0B92-DE38-4432-A1B0-2AD88841634F}"/>
                </a:ext>
              </a:extLst>
            </p:cNvPr>
            <p:cNvPicPr>
              <a:picLocks noChangeAspect="1" noChangeArrowheads="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09652" y="2088416"/>
              <a:ext cx="1205663" cy="569520"/>
            </a:xfrm>
            <a:prstGeom prst="rect">
              <a:avLst/>
            </a:prstGeom>
            <a:noFill/>
            <a:ln w="15875">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pic>
          <p:nvPicPr>
            <p:cNvPr id="19" name="図 6">
              <a:extLst>
                <a:ext uri="{FF2B5EF4-FFF2-40B4-BE49-F238E27FC236}">
                  <a16:creationId xmlns:a16="http://schemas.microsoft.com/office/drawing/2014/main" id="{B47CAC2C-CB7B-472F-9E58-46EA916EDE7F}"/>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838732" y="3509196"/>
              <a:ext cx="570918" cy="514181"/>
            </a:xfrm>
            <a:prstGeom prst="rect">
              <a:avLst/>
            </a:prstGeom>
            <a:noFill/>
            <a:ln w="15875">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pic>
          <p:nvPicPr>
            <p:cNvPr id="20" name="図 7">
              <a:extLst>
                <a:ext uri="{FF2B5EF4-FFF2-40B4-BE49-F238E27FC236}">
                  <a16:creationId xmlns:a16="http://schemas.microsoft.com/office/drawing/2014/main" id="{C9447455-7FB7-400A-9CD2-9B7BB74D5D58}"/>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27024" y="4039623"/>
              <a:ext cx="570918" cy="514181"/>
            </a:xfrm>
            <a:prstGeom prst="rect">
              <a:avLst/>
            </a:prstGeom>
            <a:noFill/>
            <a:ln w="15875">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pic>
          <p:nvPicPr>
            <p:cNvPr id="21" name="図 8">
              <a:extLst>
                <a:ext uri="{FF2B5EF4-FFF2-40B4-BE49-F238E27FC236}">
                  <a16:creationId xmlns:a16="http://schemas.microsoft.com/office/drawing/2014/main" id="{815BD470-F90B-4366-871F-6625FBF2F913}"/>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25511" y="3479050"/>
              <a:ext cx="570918" cy="514181"/>
            </a:xfrm>
            <a:prstGeom prst="rect">
              <a:avLst/>
            </a:prstGeom>
            <a:noFill/>
            <a:ln w="15875">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cxnSp>
          <p:nvCxnSpPr>
            <p:cNvPr id="22" name="カギ線コネクタ 9">
              <a:extLst>
                <a:ext uri="{FF2B5EF4-FFF2-40B4-BE49-F238E27FC236}">
                  <a16:creationId xmlns:a16="http://schemas.microsoft.com/office/drawing/2014/main" id="{9EAE3171-30CC-4AB6-A39D-AD1EC6C119AE}"/>
                </a:ext>
              </a:extLst>
            </p:cNvPr>
            <p:cNvCxnSpPr>
              <a:cxnSpLocks/>
            </p:cNvCxnSpPr>
            <p:nvPr/>
          </p:nvCxnSpPr>
          <p:spPr>
            <a:xfrm rot="5400000">
              <a:off x="1999290" y="2801833"/>
              <a:ext cx="783960" cy="534150"/>
            </a:xfrm>
            <a:prstGeom prst="bentConnector3">
              <a:avLst>
                <a:gd name="adj1" fmla="val 50000"/>
              </a:avLst>
            </a:prstGeom>
            <a:ln w="15875">
              <a:solidFill>
                <a:schemeClr val="tx1">
                  <a:lumMod val="50000"/>
                  <a:lumOff val="50000"/>
                </a:schemeClr>
              </a:solidFill>
            </a:ln>
          </p:spPr>
          <p:style>
            <a:lnRef idx="2">
              <a:schemeClr val="dk1"/>
            </a:lnRef>
            <a:fillRef idx="0">
              <a:schemeClr val="dk1"/>
            </a:fillRef>
            <a:effectRef idx="1">
              <a:schemeClr val="dk1"/>
            </a:effectRef>
            <a:fontRef idx="minor">
              <a:schemeClr val="tx1"/>
            </a:fontRef>
          </p:style>
        </p:cxnSp>
        <p:cxnSp>
          <p:nvCxnSpPr>
            <p:cNvPr id="23" name="カギ線コネクタ 10">
              <a:extLst>
                <a:ext uri="{FF2B5EF4-FFF2-40B4-BE49-F238E27FC236}">
                  <a16:creationId xmlns:a16="http://schemas.microsoft.com/office/drawing/2014/main" id="{B29AA1AC-7C10-4ECE-B256-C3AE4A0AE2E7}"/>
                </a:ext>
              </a:extLst>
            </p:cNvPr>
            <p:cNvCxnSpPr>
              <a:cxnSpLocks/>
              <a:stCxn id="17" idx="2"/>
              <a:endCxn id="20" idx="0"/>
            </p:cNvCxnSpPr>
            <p:nvPr/>
          </p:nvCxnSpPr>
          <p:spPr>
            <a:xfrm rot="5400000">
              <a:off x="2321641" y="3348779"/>
              <a:ext cx="1381687" cy="1"/>
            </a:xfrm>
            <a:prstGeom prst="bentConnector3">
              <a:avLst>
                <a:gd name="adj1" fmla="val 50000"/>
              </a:avLst>
            </a:prstGeom>
            <a:ln w="15875">
              <a:solidFill>
                <a:schemeClr val="tx1">
                  <a:lumMod val="50000"/>
                  <a:lumOff val="50000"/>
                </a:schemeClr>
              </a:solidFill>
            </a:ln>
          </p:spPr>
          <p:style>
            <a:lnRef idx="2">
              <a:schemeClr val="dk1"/>
            </a:lnRef>
            <a:fillRef idx="0">
              <a:schemeClr val="dk1"/>
            </a:fillRef>
            <a:effectRef idx="1">
              <a:schemeClr val="dk1"/>
            </a:effectRef>
            <a:fontRef idx="minor">
              <a:schemeClr val="tx1"/>
            </a:fontRef>
          </p:style>
        </p:cxnSp>
        <p:cxnSp>
          <p:nvCxnSpPr>
            <p:cNvPr id="26" name="カギ線コネクタ 11">
              <a:extLst>
                <a:ext uri="{FF2B5EF4-FFF2-40B4-BE49-F238E27FC236}">
                  <a16:creationId xmlns:a16="http://schemas.microsoft.com/office/drawing/2014/main" id="{3284078F-A6DB-4693-8D2C-E3AE32AE2088}"/>
                </a:ext>
              </a:extLst>
            </p:cNvPr>
            <p:cNvCxnSpPr>
              <a:cxnSpLocks/>
              <a:endCxn id="21" idx="0"/>
            </p:cNvCxnSpPr>
            <p:nvPr/>
          </p:nvCxnSpPr>
          <p:spPr>
            <a:xfrm rot="16200000" flipH="1">
              <a:off x="3228546" y="2796626"/>
              <a:ext cx="802122" cy="562726"/>
            </a:xfrm>
            <a:prstGeom prst="bentConnector3">
              <a:avLst>
                <a:gd name="adj1" fmla="val 50000"/>
              </a:avLst>
            </a:prstGeom>
            <a:ln w="15875">
              <a:solidFill>
                <a:schemeClr val="tx1">
                  <a:lumMod val="50000"/>
                  <a:lumOff val="50000"/>
                </a:schemeClr>
              </a:solidFill>
            </a:ln>
          </p:spPr>
          <p:style>
            <a:lnRef idx="2">
              <a:schemeClr val="dk1"/>
            </a:lnRef>
            <a:fillRef idx="0">
              <a:schemeClr val="dk1"/>
            </a:fillRef>
            <a:effectRef idx="1">
              <a:schemeClr val="dk1"/>
            </a:effectRef>
            <a:fontRef idx="minor">
              <a:schemeClr val="tx1"/>
            </a:fontRef>
          </p:style>
        </p:cxnSp>
        <p:sp>
          <p:nvSpPr>
            <p:cNvPr id="92" name="テキスト ボックス 20">
              <a:extLst>
                <a:ext uri="{FF2B5EF4-FFF2-40B4-BE49-F238E27FC236}">
                  <a16:creationId xmlns:a16="http://schemas.microsoft.com/office/drawing/2014/main" id="{8AA1DBB1-81ED-40EC-BEFE-21789E10B0EA}"/>
                </a:ext>
              </a:extLst>
            </p:cNvPr>
            <p:cNvSpPr txBox="1"/>
            <p:nvPr/>
          </p:nvSpPr>
          <p:spPr>
            <a:xfrm>
              <a:off x="2309289" y="2261305"/>
              <a:ext cx="1406389" cy="104192"/>
            </a:xfrm>
            <a:prstGeom prst="rect">
              <a:avLst/>
            </a:prstGeom>
            <a:noFill/>
            <a:ln w="15875">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wrap="none" rtlCol="0">
              <a:noAutofit/>
            </a:bodyPr>
            <a:lstStyle/>
            <a:p>
              <a:endParaRPr lang="en-US" sz="1400" dirty="0"/>
            </a:p>
          </p:txBody>
        </p:sp>
        <p:sp>
          <p:nvSpPr>
            <p:cNvPr id="93" name="テキスト ボックス 20">
              <a:extLst>
                <a:ext uri="{FF2B5EF4-FFF2-40B4-BE49-F238E27FC236}">
                  <a16:creationId xmlns:a16="http://schemas.microsoft.com/office/drawing/2014/main" id="{C3514A3C-290F-495B-80F4-C30752090D89}"/>
                </a:ext>
              </a:extLst>
            </p:cNvPr>
            <p:cNvSpPr txBox="1"/>
            <p:nvPr/>
          </p:nvSpPr>
          <p:spPr>
            <a:xfrm>
              <a:off x="3112850" y="1972008"/>
              <a:ext cx="135030" cy="759870"/>
            </a:xfrm>
            <a:prstGeom prst="rect">
              <a:avLst/>
            </a:prstGeom>
            <a:noFill/>
            <a:ln w="15875">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wrap="none" rtlCol="0">
              <a:noAutofit/>
            </a:bodyPr>
            <a:lstStyle/>
            <a:p>
              <a:endParaRPr lang="en-US" sz="1400" dirty="0"/>
            </a:p>
          </p:txBody>
        </p:sp>
      </p:grpSp>
      <p:cxnSp>
        <p:nvCxnSpPr>
          <p:cNvPr id="95" name="Straight Connector 94">
            <a:extLst>
              <a:ext uri="{FF2B5EF4-FFF2-40B4-BE49-F238E27FC236}">
                <a16:creationId xmlns:a16="http://schemas.microsoft.com/office/drawing/2014/main" id="{EC164EDF-83D7-464F-9E17-7A96B80FA566}"/>
              </a:ext>
            </a:extLst>
          </p:cNvPr>
          <p:cNvCxnSpPr>
            <a:cxnSpLocks/>
          </p:cNvCxnSpPr>
          <p:nvPr/>
        </p:nvCxnSpPr>
        <p:spPr>
          <a:xfrm flipH="1">
            <a:off x="3025661" y="1901304"/>
            <a:ext cx="383187" cy="346588"/>
          </a:xfrm>
          <a:prstGeom prst="line">
            <a:avLst/>
          </a:prstGeom>
          <a:ln w="15875">
            <a:solidFill>
              <a:schemeClr val="accent2">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9FBECFF-AE02-495D-AD4E-B5E63F7C5D17}"/>
              </a:ext>
            </a:extLst>
          </p:cNvPr>
          <p:cNvCxnSpPr>
            <a:cxnSpLocks/>
          </p:cNvCxnSpPr>
          <p:nvPr/>
        </p:nvCxnSpPr>
        <p:spPr>
          <a:xfrm flipV="1">
            <a:off x="1481465" y="2612170"/>
            <a:ext cx="482486" cy="365099"/>
          </a:xfrm>
          <a:prstGeom prst="line">
            <a:avLst/>
          </a:prstGeom>
          <a:ln w="15875">
            <a:solidFill>
              <a:schemeClr val="accent2">
                <a:lumMod val="75000"/>
              </a:schemeClr>
            </a:solidFill>
            <a:tailEnd type="oval"/>
          </a:ln>
        </p:spPr>
        <p:style>
          <a:lnRef idx="1">
            <a:schemeClr val="accent1"/>
          </a:lnRef>
          <a:fillRef idx="0">
            <a:schemeClr val="accent1"/>
          </a:fillRef>
          <a:effectRef idx="0">
            <a:schemeClr val="accent1"/>
          </a:effectRef>
          <a:fontRef idx="minor">
            <a:schemeClr val="tx1"/>
          </a:fontRef>
        </p:style>
      </p:cxnSp>
      <p:sp>
        <p:nvSpPr>
          <p:cNvPr id="101" name="テキスト ボックス 17">
            <a:extLst>
              <a:ext uri="{FF2B5EF4-FFF2-40B4-BE49-F238E27FC236}">
                <a16:creationId xmlns:a16="http://schemas.microsoft.com/office/drawing/2014/main" id="{FEFDB69A-0D45-4A64-B5CB-E638A453110C}"/>
              </a:ext>
            </a:extLst>
          </p:cNvPr>
          <p:cNvSpPr txBox="1"/>
          <p:nvPr/>
        </p:nvSpPr>
        <p:spPr>
          <a:xfrm>
            <a:off x="1122464" y="2977269"/>
            <a:ext cx="511422" cy="307777"/>
          </a:xfrm>
          <a:prstGeom prst="rect">
            <a:avLst/>
          </a:prstGeom>
          <a:noFill/>
        </p:spPr>
        <p:txBody>
          <a:bodyPr wrap="none" rtlCol="0">
            <a:spAutoFit/>
          </a:bodyPr>
          <a:lstStyle/>
          <a:p>
            <a:r>
              <a:rPr lang="en-US" sz="1400" b="1" dirty="0">
                <a:solidFill>
                  <a:schemeClr val="accent2">
                    <a:lumMod val="75000"/>
                  </a:schemeClr>
                </a:solidFill>
                <a:latin typeface="+mj-lt"/>
              </a:rPr>
              <a:t>Row</a:t>
            </a:r>
          </a:p>
        </p:txBody>
      </p:sp>
      <p:cxnSp>
        <p:nvCxnSpPr>
          <p:cNvPr id="102" name="Straight Connector 101">
            <a:extLst>
              <a:ext uri="{FF2B5EF4-FFF2-40B4-BE49-F238E27FC236}">
                <a16:creationId xmlns:a16="http://schemas.microsoft.com/office/drawing/2014/main" id="{A03353DB-51EB-4689-BB02-8BCCC34D5387}"/>
              </a:ext>
            </a:extLst>
          </p:cNvPr>
          <p:cNvCxnSpPr>
            <a:cxnSpLocks/>
          </p:cNvCxnSpPr>
          <p:nvPr/>
        </p:nvCxnSpPr>
        <p:spPr>
          <a:xfrm>
            <a:off x="2066386" y="1775279"/>
            <a:ext cx="176288" cy="533432"/>
          </a:xfrm>
          <a:prstGeom prst="line">
            <a:avLst/>
          </a:prstGeom>
          <a:ln w="15875">
            <a:solidFill>
              <a:schemeClr val="accent2">
                <a:lumMod val="75000"/>
              </a:schemeClr>
            </a:solidFill>
            <a:tailEnd type="oval"/>
          </a:ln>
        </p:spPr>
        <p:style>
          <a:lnRef idx="1">
            <a:schemeClr val="accent1"/>
          </a:lnRef>
          <a:fillRef idx="0">
            <a:schemeClr val="accent1"/>
          </a:fillRef>
          <a:effectRef idx="0">
            <a:schemeClr val="accent1"/>
          </a:effectRef>
          <a:fontRef idx="minor">
            <a:schemeClr val="tx1"/>
          </a:fontRef>
        </p:style>
      </p:cxnSp>
      <p:sp>
        <p:nvSpPr>
          <p:cNvPr id="106" name="テキスト ボックス 17">
            <a:extLst>
              <a:ext uri="{FF2B5EF4-FFF2-40B4-BE49-F238E27FC236}">
                <a16:creationId xmlns:a16="http://schemas.microsoft.com/office/drawing/2014/main" id="{AA59E06F-4837-4259-97C3-99F631FE5FBB}"/>
              </a:ext>
            </a:extLst>
          </p:cNvPr>
          <p:cNvSpPr txBox="1"/>
          <p:nvPr/>
        </p:nvSpPr>
        <p:spPr>
          <a:xfrm>
            <a:off x="1722708" y="1483409"/>
            <a:ext cx="578235" cy="307777"/>
          </a:xfrm>
          <a:prstGeom prst="rect">
            <a:avLst/>
          </a:prstGeom>
          <a:noFill/>
        </p:spPr>
        <p:txBody>
          <a:bodyPr wrap="none" rtlCol="0">
            <a:spAutoFit/>
          </a:bodyPr>
          <a:lstStyle/>
          <a:p>
            <a:r>
              <a:rPr lang="en-US" sz="1400" b="1" dirty="0">
                <a:solidFill>
                  <a:schemeClr val="accent2">
                    <a:lumMod val="75000"/>
                  </a:schemeClr>
                </a:solidFill>
                <a:latin typeface="+mj-lt"/>
              </a:rPr>
              <a:t>Table</a:t>
            </a:r>
          </a:p>
        </p:txBody>
      </p:sp>
      <p:cxnSp>
        <p:nvCxnSpPr>
          <p:cNvPr id="107" name="Straight Connector 106">
            <a:extLst>
              <a:ext uri="{FF2B5EF4-FFF2-40B4-BE49-F238E27FC236}">
                <a16:creationId xmlns:a16="http://schemas.microsoft.com/office/drawing/2014/main" id="{6F215EBE-B7E9-4545-BDCC-888E9D0AD7CF}"/>
              </a:ext>
            </a:extLst>
          </p:cNvPr>
          <p:cNvCxnSpPr>
            <a:cxnSpLocks/>
          </p:cNvCxnSpPr>
          <p:nvPr/>
        </p:nvCxnSpPr>
        <p:spPr>
          <a:xfrm flipH="1">
            <a:off x="6706036" y="1730501"/>
            <a:ext cx="255392" cy="378737"/>
          </a:xfrm>
          <a:prstGeom prst="line">
            <a:avLst/>
          </a:prstGeom>
          <a:ln w="15875">
            <a:solidFill>
              <a:schemeClr val="accent2">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9C1C845-5CBA-48D0-BE56-939E32D8FBAC}"/>
              </a:ext>
            </a:extLst>
          </p:cNvPr>
          <p:cNvCxnSpPr>
            <a:cxnSpLocks/>
          </p:cNvCxnSpPr>
          <p:nvPr/>
        </p:nvCxnSpPr>
        <p:spPr>
          <a:xfrm>
            <a:off x="5453013" y="1444104"/>
            <a:ext cx="171908" cy="424814"/>
          </a:xfrm>
          <a:prstGeom prst="line">
            <a:avLst/>
          </a:prstGeom>
          <a:ln w="15875">
            <a:solidFill>
              <a:schemeClr val="accent2">
                <a:lumMod val="75000"/>
              </a:schemeClr>
            </a:solidFill>
            <a:tailEnd type="oval"/>
          </a:ln>
        </p:spPr>
        <p:style>
          <a:lnRef idx="1">
            <a:schemeClr val="accent1"/>
          </a:lnRef>
          <a:fillRef idx="0">
            <a:schemeClr val="accent1"/>
          </a:fillRef>
          <a:effectRef idx="0">
            <a:schemeClr val="accent1"/>
          </a:effectRef>
          <a:fontRef idx="minor">
            <a:schemeClr val="tx1"/>
          </a:fontRef>
        </p:style>
      </p:cxnSp>
      <p:sp>
        <p:nvSpPr>
          <p:cNvPr id="110" name="テキスト ボックス 17">
            <a:extLst>
              <a:ext uri="{FF2B5EF4-FFF2-40B4-BE49-F238E27FC236}">
                <a16:creationId xmlns:a16="http://schemas.microsoft.com/office/drawing/2014/main" id="{D7C0EAD2-7EE2-4D5D-A074-F791B346106F}"/>
              </a:ext>
            </a:extLst>
          </p:cNvPr>
          <p:cNvSpPr txBox="1"/>
          <p:nvPr/>
        </p:nvSpPr>
        <p:spPr>
          <a:xfrm>
            <a:off x="5351933" y="1202845"/>
            <a:ext cx="930063" cy="307777"/>
          </a:xfrm>
          <a:prstGeom prst="rect">
            <a:avLst/>
          </a:prstGeom>
          <a:noFill/>
        </p:spPr>
        <p:txBody>
          <a:bodyPr wrap="none" rtlCol="0">
            <a:spAutoFit/>
          </a:bodyPr>
          <a:lstStyle/>
          <a:p>
            <a:r>
              <a:rPr lang="en-US" sz="1400" b="1" dirty="0">
                <a:solidFill>
                  <a:schemeClr val="accent2">
                    <a:lumMod val="75000"/>
                  </a:schemeClr>
                </a:solidFill>
                <a:latin typeface="+mj-lt"/>
              </a:rPr>
              <a:t>Collection</a:t>
            </a:r>
          </a:p>
        </p:txBody>
      </p:sp>
      <p:sp>
        <p:nvSpPr>
          <p:cNvPr id="112" name="テキスト ボックス 17">
            <a:extLst>
              <a:ext uri="{FF2B5EF4-FFF2-40B4-BE49-F238E27FC236}">
                <a16:creationId xmlns:a16="http://schemas.microsoft.com/office/drawing/2014/main" id="{D0CAD0D0-B2E6-48C9-B6AF-248679FA1477}"/>
              </a:ext>
            </a:extLst>
          </p:cNvPr>
          <p:cNvSpPr txBox="1"/>
          <p:nvPr/>
        </p:nvSpPr>
        <p:spPr>
          <a:xfrm>
            <a:off x="6898079" y="1476494"/>
            <a:ext cx="958852" cy="307777"/>
          </a:xfrm>
          <a:prstGeom prst="rect">
            <a:avLst/>
          </a:prstGeom>
          <a:noFill/>
        </p:spPr>
        <p:txBody>
          <a:bodyPr wrap="none" rtlCol="0">
            <a:spAutoFit/>
          </a:bodyPr>
          <a:lstStyle/>
          <a:p>
            <a:r>
              <a:rPr lang="en-US" sz="1400" b="1" dirty="0">
                <a:solidFill>
                  <a:schemeClr val="accent2">
                    <a:lumMod val="75000"/>
                  </a:schemeClr>
                </a:solidFill>
                <a:latin typeface="+mj-lt"/>
              </a:rPr>
              <a:t>Document</a:t>
            </a:r>
          </a:p>
        </p:txBody>
      </p:sp>
      <p:cxnSp>
        <p:nvCxnSpPr>
          <p:cNvPr id="113" name="Straight Connector 112">
            <a:extLst>
              <a:ext uri="{FF2B5EF4-FFF2-40B4-BE49-F238E27FC236}">
                <a16:creationId xmlns:a16="http://schemas.microsoft.com/office/drawing/2014/main" id="{819036B2-FE62-45CC-B87F-C263E73F0D0E}"/>
              </a:ext>
            </a:extLst>
          </p:cNvPr>
          <p:cNvCxnSpPr>
            <a:cxnSpLocks/>
          </p:cNvCxnSpPr>
          <p:nvPr/>
        </p:nvCxnSpPr>
        <p:spPr>
          <a:xfrm flipH="1" flipV="1">
            <a:off x="6436664" y="2839898"/>
            <a:ext cx="611873" cy="378533"/>
          </a:xfrm>
          <a:prstGeom prst="line">
            <a:avLst/>
          </a:prstGeom>
          <a:ln w="15875">
            <a:solidFill>
              <a:schemeClr val="accent2">
                <a:lumMod val="75000"/>
              </a:schemeClr>
            </a:solidFill>
            <a:tailEnd type="oval"/>
          </a:ln>
        </p:spPr>
        <p:style>
          <a:lnRef idx="1">
            <a:schemeClr val="accent1"/>
          </a:lnRef>
          <a:fillRef idx="0">
            <a:schemeClr val="accent1"/>
          </a:fillRef>
          <a:effectRef idx="0">
            <a:schemeClr val="accent1"/>
          </a:effectRef>
          <a:fontRef idx="minor">
            <a:schemeClr val="tx1"/>
          </a:fontRef>
        </p:style>
      </p:cxnSp>
      <p:sp>
        <p:nvSpPr>
          <p:cNvPr id="116" name="テキスト ボックス 17">
            <a:extLst>
              <a:ext uri="{FF2B5EF4-FFF2-40B4-BE49-F238E27FC236}">
                <a16:creationId xmlns:a16="http://schemas.microsoft.com/office/drawing/2014/main" id="{739824BD-8E54-416D-9258-509A78DEF0B8}"/>
              </a:ext>
            </a:extLst>
          </p:cNvPr>
          <p:cNvSpPr txBox="1"/>
          <p:nvPr/>
        </p:nvSpPr>
        <p:spPr>
          <a:xfrm>
            <a:off x="6898079" y="3172634"/>
            <a:ext cx="542136" cy="307777"/>
          </a:xfrm>
          <a:prstGeom prst="rect">
            <a:avLst/>
          </a:prstGeom>
          <a:noFill/>
        </p:spPr>
        <p:txBody>
          <a:bodyPr wrap="none" rtlCol="0">
            <a:spAutoFit/>
          </a:bodyPr>
          <a:lstStyle/>
          <a:p>
            <a:r>
              <a:rPr lang="en-US" sz="1400" b="1" dirty="0">
                <a:solidFill>
                  <a:schemeClr val="accent2">
                    <a:lumMod val="75000"/>
                  </a:schemeClr>
                </a:solidFill>
                <a:latin typeface="+mj-lt"/>
              </a:rPr>
              <a:t>Field</a:t>
            </a:r>
          </a:p>
        </p:txBody>
      </p:sp>
      <p:cxnSp>
        <p:nvCxnSpPr>
          <p:cNvPr id="119" name="Straight Connector 118">
            <a:extLst>
              <a:ext uri="{FF2B5EF4-FFF2-40B4-BE49-F238E27FC236}">
                <a16:creationId xmlns:a16="http://schemas.microsoft.com/office/drawing/2014/main" id="{4B91B2AF-73EA-4BEC-A2B4-A05EDBF135DF}"/>
              </a:ext>
            </a:extLst>
          </p:cNvPr>
          <p:cNvCxnSpPr>
            <a:cxnSpLocks/>
          </p:cNvCxnSpPr>
          <p:nvPr/>
        </p:nvCxnSpPr>
        <p:spPr>
          <a:xfrm flipH="1">
            <a:off x="8887628" y="2312160"/>
            <a:ext cx="881372" cy="524994"/>
          </a:xfrm>
          <a:prstGeom prst="line">
            <a:avLst/>
          </a:prstGeom>
          <a:ln w="15875">
            <a:solidFill>
              <a:schemeClr val="accent2">
                <a:lumMod val="75000"/>
              </a:schemeClr>
            </a:solidFill>
            <a:tailEnd type="oval"/>
          </a:ln>
        </p:spPr>
        <p:style>
          <a:lnRef idx="1">
            <a:schemeClr val="accent1"/>
          </a:lnRef>
          <a:fillRef idx="0">
            <a:schemeClr val="accent1"/>
          </a:fillRef>
          <a:effectRef idx="0">
            <a:schemeClr val="accent1"/>
          </a:effectRef>
          <a:fontRef idx="minor">
            <a:schemeClr val="tx1"/>
          </a:fontRef>
        </p:style>
      </p:cxnSp>
      <p:sp>
        <p:nvSpPr>
          <p:cNvPr id="121" name="テキスト ボックス 17">
            <a:extLst>
              <a:ext uri="{FF2B5EF4-FFF2-40B4-BE49-F238E27FC236}">
                <a16:creationId xmlns:a16="http://schemas.microsoft.com/office/drawing/2014/main" id="{A0B91FEC-D6DF-40EC-87C8-A32E792907BA}"/>
              </a:ext>
            </a:extLst>
          </p:cNvPr>
          <p:cNvSpPr txBox="1"/>
          <p:nvPr/>
        </p:nvSpPr>
        <p:spPr>
          <a:xfrm>
            <a:off x="9772997" y="2109238"/>
            <a:ext cx="1290674" cy="307777"/>
          </a:xfrm>
          <a:prstGeom prst="rect">
            <a:avLst/>
          </a:prstGeom>
          <a:noFill/>
        </p:spPr>
        <p:txBody>
          <a:bodyPr wrap="none" rtlCol="0">
            <a:spAutoFit/>
          </a:bodyPr>
          <a:lstStyle/>
          <a:p>
            <a:r>
              <a:rPr lang="en-US" sz="1400" b="1" dirty="0">
                <a:solidFill>
                  <a:schemeClr val="accent2">
                    <a:lumMod val="75000"/>
                  </a:schemeClr>
                </a:solidFill>
                <a:latin typeface="+mj-lt"/>
              </a:rPr>
              <a:t>Sub-Document</a:t>
            </a:r>
          </a:p>
        </p:txBody>
      </p:sp>
    </p:spTree>
    <p:extLst>
      <p:ext uri="{BB962C8B-B14F-4D97-AF65-F5344CB8AC3E}">
        <p14:creationId xmlns:p14="http://schemas.microsoft.com/office/powerpoint/2010/main" val="2803595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0A1FA60-28EF-4F08-B747-22C0254A5FE6}"/>
              </a:ext>
            </a:extLst>
          </p:cNvPr>
          <p:cNvSpPr/>
          <p:nvPr/>
        </p:nvSpPr>
        <p:spPr>
          <a:xfrm>
            <a:off x="1" y="0"/>
            <a:ext cx="12192000" cy="6858000"/>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anchor="ctr"/>
          <a:lstStyle/>
          <a:p>
            <a:pPr algn="ctr">
              <a:spcAft>
                <a:spcPts val="1200"/>
              </a:spcAft>
              <a:defRPr/>
            </a:pPr>
            <a:endParaRPr lang="en-US" dirty="0">
              <a:solidFill>
                <a:schemeClr val="accent2">
                  <a:lumMod val="50000"/>
                </a:schemeClr>
              </a:solidFill>
            </a:endParaRPr>
          </a:p>
        </p:txBody>
      </p:sp>
      <p:sp>
        <p:nvSpPr>
          <p:cNvPr id="12" name="TextBox 7">
            <a:extLst>
              <a:ext uri="{FF2B5EF4-FFF2-40B4-BE49-F238E27FC236}">
                <a16:creationId xmlns:a16="http://schemas.microsoft.com/office/drawing/2014/main" id="{EF3763D7-E162-4873-A59B-4FC642837CB4}"/>
              </a:ext>
            </a:extLst>
          </p:cNvPr>
          <p:cNvSpPr txBox="1">
            <a:spLocks noChangeArrowheads="1"/>
          </p:cNvSpPr>
          <p:nvPr/>
        </p:nvSpPr>
        <p:spPr bwMode="auto">
          <a:xfrm>
            <a:off x="926306" y="3432110"/>
            <a:ext cx="10336213" cy="1020051"/>
          </a:xfrm>
          <a:prstGeom prst="rect">
            <a:avLst/>
          </a:prstGeom>
          <a:noFill/>
          <a:ln w="9525">
            <a:noFill/>
            <a:miter lim="800000"/>
            <a:headEnd/>
            <a:tailEnd/>
          </a:ln>
        </p:spPr>
        <p:txBody>
          <a:bodyPr lIns="95787" tIns="47893" rIns="95787" bIns="47893">
            <a:spAutoFit/>
          </a:bodyPr>
          <a:lstStyle/>
          <a:p>
            <a:pPr algn="ctr" eaLnBrk="1" hangingPunct="1">
              <a:defRPr/>
            </a:pPr>
            <a:r>
              <a:rPr lang="en-US" sz="3600" b="1" spc="50" dirty="0">
                <a:solidFill>
                  <a:srgbClr val="C00000"/>
                </a:solidFill>
                <a:latin typeface="+mj-lt"/>
              </a:rPr>
              <a:t>Enterprise Data Platform (EDP)</a:t>
            </a:r>
          </a:p>
          <a:p>
            <a:pPr algn="ctr" eaLnBrk="1" hangingPunct="1">
              <a:defRPr/>
            </a:pPr>
            <a:r>
              <a:rPr lang="en-US" sz="2400" b="1" spc="50" dirty="0">
                <a:solidFill>
                  <a:schemeClr val="accent2">
                    <a:lumMod val="50000"/>
                  </a:schemeClr>
                </a:solidFill>
                <a:latin typeface="+mj-lt"/>
              </a:rPr>
              <a:t>Harmonized Data Modeling Approach Specification</a:t>
            </a:r>
          </a:p>
        </p:txBody>
      </p:sp>
      <p:pic>
        <p:nvPicPr>
          <p:cNvPr id="3074" name="Picture 2" descr="Image result for toyota financial services">
            <a:extLst>
              <a:ext uri="{FF2B5EF4-FFF2-40B4-BE49-F238E27FC236}">
                <a16:creationId xmlns:a16="http://schemas.microsoft.com/office/drawing/2014/main" id="{535C285E-D15D-4CA8-BD0C-FBE0DE446A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2762" y="1600200"/>
            <a:ext cx="3543300" cy="128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4711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F8F64E1-8DCB-A44D-B480-8EAB705BC498}" type="slidenum">
              <a:rPr lang="en-US" altLang="en-US" smtClean="0"/>
              <a:pPr/>
              <a:t>20</a:t>
            </a:fld>
            <a:endParaRPr lang="en-US" altLang="en-US" dirty="0"/>
          </a:p>
        </p:txBody>
      </p:sp>
      <p:sp>
        <p:nvSpPr>
          <p:cNvPr id="3" name="Title 2"/>
          <p:cNvSpPr>
            <a:spLocks noGrp="1"/>
          </p:cNvSpPr>
          <p:nvPr>
            <p:ph type="title"/>
          </p:nvPr>
        </p:nvSpPr>
        <p:spPr/>
        <p:txBody>
          <a:bodyPr/>
          <a:lstStyle/>
          <a:p>
            <a:r>
              <a:rPr lang="en-US" dirty="0">
                <a:solidFill>
                  <a:schemeClr val="tx1">
                    <a:lumMod val="75000"/>
                    <a:lumOff val="25000"/>
                  </a:schemeClr>
                </a:solidFill>
              </a:rPr>
              <a:t>Document Data Modeling Concepts: </a:t>
            </a:r>
            <a:r>
              <a:rPr lang="en-US" dirty="0">
                <a:solidFill>
                  <a:schemeClr val="tx1">
                    <a:lumMod val="50000"/>
                    <a:lumOff val="50000"/>
                  </a:schemeClr>
                </a:solidFill>
              </a:rPr>
              <a:t>Document Embedding vs. Document Referencing</a:t>
            </a:r>
          </a:p>
        </p:txBody>
      </p:sp>
      <p:grpSp>
        <p:nvGrpSpPr>
          <p:cNvPr id="4" name="Group 3">
            <a:extLst>
              <a:ext uri="{FF2B5EF4-FFF2-40B4-BE49-F238E27FC236}">
                <a16:creationId xmlns:a16="http://schemas.microsoft.com/office/drawing/2014/main" id="{74841045-A4BC-4096-B73D-9C19D66183C4}"/>
              </a:ext>
            </a:extLst>
          </p:cNvPr>
          <p:cNvGrpSpPr/>
          <p:nvPr/>
        </p:nvGrpSpPr>
        <p:grpSpPr>
          <a:xfrm>
            <a:off x="492368" y="1586298"/>
            <a:ext cx="11201400" cy="4876800"/>
            <a:chOff x="381000" y="1828800"/>
            <a:chExt cx="11201400" cy="4648200"/>
          </a:xfrm>
        </p:grpSpPr>
        <p:sp>
          <p:nvSpPr>
            <p:cNvPr id="199" name="Rectangle 198">
              <a:extLst>
                <a:ext uri="{FF2B5EF4-FFF2-40B4-BE49-F238E27FC236}">
                  <a16:creationId xmlns:a16="http://schemas.microsoft.com/office/drawing/2014/main" id="{14DBBD9F-0E9A-414F-81B8-18A0C09B8BFD}"/>
                </a:ext>
              </a:extLst>
            </p:cNvPr>
            <p:cNvSpPr/>
            <p:nvPr/>
          </p:nvSpPr>
          <p:spPr>
            <a:xfrm>
              <a:off x="381000" y="1833880"/>
              <a:ext cx="3581400" cy="4643120"/>
            </a:xfrm>
            <a:prstGeom prst="rect">
              <a:avLst/>
            </a:prstGeom>
            <a:gradFill flip="none" rotWithShape="1">
              <a:gsLst>
                <a:gs pos="0">
                  <a:schemeClr val="accent1">
                    <a:lumMod val="5000"/>
                    <a:lumOff val="95000"/>
                  </a:schemeClr>
                </a:gs>
                <a:gs pos="30000">
                  <a:schemeClr val="bg1">
                    <a:lumMod val="95000"/>
                  </a:schemeClr>
                </a:gs>
                <a:gs pos="67000">
                  <a:schemeClr val="bg1"/>
                </a:gs>
                <a:gs pos="100000">
                  <a:schemeClr val="bg1">
                    <a:lumMod val="9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182880" rIns="365760" bIns="182880" rtlCol="0" anchor="ctr" anchorCtr="0"/>
            <a:lstStyle/>
            <a:p>
              <a:pPr algn="just">
                <a:lnSpc>
                  <a:spcPct val="120000"/>
                </a:lnSpc>
                <a:spcBef>
                  <a:spcPts val="0"/>
                </a:spcBef>
                <a:spcAft>
                  <a:spcPts val="0"/>
                </a:spcAft>
                <a:buClr>
                  <a:schemeClr val="tx1"/>
                </a:buClr>
                <a:buSzPct val="90000"/>
              </a:pPr>
              <a:r>
                <a:rPr lang="en-US" sz="1100" dirty="0">
                  <a:solidFill>
                    <a:schemeClr val="tx1">
                      <a:lumMod val="50000"/>
                      <a:lumOff val="50000"/>
                    </a:schemeClr>
                  </a:solidFill>
                </a:rPr>
                <a:t>{</a:t>
              </a:r>
            </a:p>
            <a:p>
              <a:pPr algn="just">
                <a:lnSpc>
                  <a:spcPct val="120000"/>
                </a:lnSpc>
                <a:spcBef>
                  <a:spcPts val="0"/>
                </a:spcBef>
                <a:spcAft>
                  <a:spcPts val="0"/>
                </a:spcAft>
                <a:buClr>
                  <a:schemeClr val="tx1"/>
                </a:buClr>
                <a:buSzPct val="90000"/>
              </a:pPr>
              <a:r>
                <a:rPr lang="en-US" sz="1100" dirty="0">
                  <a:solidFill>
                    <a:schemeClr val="tx1">
                      <a:lumMod val="50000"/>
                      <a:lumOff val="50000"/>
                    </a:schemeClr>
                  </a:solidFill>
                </a:rPr>
                <a:t>   _id: "</a:t>
              </a:r>
              <a:r>
                <a:rPr lang="en-US" sz="1100" dirty="0" err="1">
                  <a:solidFill>
                    <a:schemeClr val="tx1">
                      <a:lumMod val="50000"/>
                      <a:lumOff val="50000"/>
                    </a:schemeClr>
                  </a:solidFill>
                </a:rPr>
                <a:t>jsmith</a:t>
              </a:r>
              <a:r>
                <a:rPr lang="en-US" sz="1100" dirty="0">
                  <a:solidFill>
                    <a:schemeClr val="tx1">
                      <a:lumMod val="50000"/>
                      <a:lumOff val="50000"/>
                    </a:schemeClr>
                  </a:solidFill>
                </a:rPr>
                <a:t>",</a:t>
              </a:r>
            </a:p>
            <a:p>
              <a:pPr algn="just">
                <a:lnSpc>
                  <a:spcPct val="120000"/>
                </a:lnSpc>
                <a:spcBef>
                  <a:spcPts val="0"/>
                </a:spcBef>
                <a:spcAft>
                  <a:spcPts val="0"/>
                </a:spcAft>
                <a:buClr>
                  <a:schemeClr val="tx1"/>
                </a:buClr>
                <a:buSzPct val="90000"/>
              </a:pPr>
              <a:r>
                <a:rPr lang="en-US" sz="1100" dirty="0">
                  <a:solidFill>
                    <a:schemeClr val="tx1">
                      <a:lumMod val="50000"/>
                      <a:lumOff val="50000"/>
                    </a:schemeClr>
                  </a:solidFill>
                </a:rPr>
                <a:t>   </a:t>
              </a:r>
              <a:r>
                <a:rPr lang="en-US" sz="1100" dirty="0" err="1">
                  <a:solidFill>
                    <a:schemeClr val="tx1">
                      <a:lumMod val="50000"/>
                      <a:lumOff val="50000"/>
                    </a:schemeClr>
                  </a:solidFill>
                </a:rPr>
                <a:t>firstName</a:t>
              </a:r>
              <a:r>
                <a:rPr lang="en-US" sz="1100" dirty="0">
                  <a:solidFill>
                    <a:schemeClr val="tx1">
                      <a:lumMod val="50000"/>
                      <a:lumOff val="50000"/>
                    </a:schemeClr>
                  </a:solidFill>
                </a:rPr>
                <a:t>: “John",</a:t>
              </a:r>
            </a:p>
            <a:p>
              <a:pPr algn="just">
                <a:lnSpc>
                  <a:spcPct val="120000"/>
                </a:lnSpc>
                <a:spcBef>
                  <a:spcPts val="0"/>
                </a:spcBef>
                <a:spcAft>
                  <a:spcPts val="0"/>
                </a:spcAft>
                <a:buClr>
                  <a:schemeClr val="tx1"/>
                </a:buClr>
                <a:buSzPct val="90000"/>
              </a:pPr>
              <a:r>
                <a:rPr lang="en-US" sz="1100" dirty="0">
                  <a:solidFill>
                    <a:schemeClr val="tx1">
                      <a:lumMod val="50000"/>
                      <a:lumOff val="50000"/>
                    </a:schemeClr>
                  </a:solidFill>
                </a:rPr>
                <a:t>   </a:t>
              </a:r>
              <a:r>
                <a:rPr lang="en-US" sz="1100" dirty="0" err="1">
                  <a:solidFill>
                    <a:schemeClr val="tx1">
                      <a:lumMod val="50000"/>
                      <a:lumOff val="50000"/>
                    </a:schemeClr>
                  </a:solidFill>
                </a:rPr>
                <a:t>lastName</a:t>
              </a:r>
              <a:r>
                <a:rPr lang="en-US" sz="1100" dirty="0">
                  <a:solidFill>
                    <a:schemeClr val="tx1">
                      <a:lumMod val="50000"/>
                      <a:lumOff val="50000"/>
                    </a:schemeClr>
                  </a:solidFill>
                </a:rPr>
                <a:t>: “Smith",</a:t>
              </a:r>
            </a:p>
            <a:p>
              <a:pPr algn="just">
                <a:lnSpc>
                  <a:spcPct val="120000"/>
                </a:lnSpc>
                <a:spcBef>
                  <a:spcPts val="0"/>
                </a:spcBef>
                <a:spcAft>
                  <a:spcPts val="0"/>
                </a:spcAft>
                <a:buClr>
                  <a:schemeClr val="tx1"/>
                </a:buClr>
                <a:buSzPct val="90000"/>
              </a:pPr>
              <a:r>
                <a:rPr lang="en-US" sz="1100" dirty="0">
                  <a:solidFill>
                    <a:schemeClr val="tx1">
                      <a:lumMod val="50000"/>
                      <a:lumOff val="50000"/>
                    </a:schemeClr>
                  </a:solidFill>
                </a:rPr>
                <a:t>   addresses: [</a:t>
              </a:r>
            </a:p>
            <a:p>
              <a:pPr algn="just">
                <a:lnSpc>
                  <a:spcPct val="120000"/>
                </a:lnSpc>
                <a:spcBef>
                  <a:spcPts val="0"/>
                </a:spcBef>
                <a:spcAft>
                  <a:spcPts val="0"/>
                </a:spcAft>
                <a:buClr>
                  <a:schemeClr val="tx1"/>
                </a:buClr>
                <a:buSzPct val="90000"/>
              </a:pPr>
              <a:r>
                <a:rPr lang="en-US" sz="1100" dirty="0">
                  <a:solidFill>
                    <a:schemeClr val="tx1">
                      <a:lumMod val="50000"/>
                      <a:lumOff val="50000"/>
                    </a:schemeClr>
                  </a:solidFill>
                </a:rPr>
                <a:t>                {</a:t>
              </a:r>
            </a:p>
            <a:p>
              <a:pPr algn="just">
                <a:lnSpc>
                  <a:spcPct val="120000"/>
                </a:lnSpc>
                <a:spcBef>
                  <a:spcPts val="0"/>
                </a:spcBef>
                <a:spcAft>
                  <a:spcPts val="0"/>
                </a:spcAft>
                <a:buClr>
                  <a:schemeClr val="tx1"/>
                </a:buClr>
                <a:buSzPct val="90000"/>
              </a:pPr>
              <a:r>
                <a:rPr lang="en-US" sz="1100" dirty="0">
                  <a:solidFill>
                    <a:schemeClr val="tx1">
                      <a:lumMod val="50000"/>
                      <a:lumOff val="50000"/>
                    </a:schemeClr>
                  </a:solidFill>
                </a:rPr>
                <a:t>                  street: “1234 Ohio St",</a:t>
              </a:r>
            </a:p>
            <a:p>
              <a:pPr algn="just">
                <a:lnSpc>
                  <a:spcPct val="120000"/>
                </a:lnSpc>
                <a:spcBef>
                  <a:spcPts val="0"/>
                </a:spcBef>
                <a:spcAft>
                  <a:spcPts val="0"/>
                </a:spcAft>
                <a:buClr>
                  <a:schemeClr val="tx1"/>
                </a:buClr>
                <a:buSzPct val="90000"/>
              </a:pPr>
              <a:r>
                <a:rPr lang="en-US" sz="1100" dirty="0">
                  <a:solidFill>
                    <a:schemeClr val="tx1">
                      <a:lumMod val="50000"/>
                      <a:lumOff val="50000"/>
                    </a:schemeClr>
                  </a:solidFill>
                </a:rPr>
                <a:t>                  city: “Redlands",</a:t>
              </a:r>
            </a:p>
            <a:p>
              <a:pPr algn="just">
                <a:lnSpc>
                  <a:spcPct val="120000"/>
                </a:lnSpc>
                <a:spcBef>
                  <a:spcPts val="0"/>
                </a:spcBef>
                <a:spcAft>
                  <a:spcPts val="0"/>
                </a:spcAft>
                <a:buClr>
                  <a:schemeClr val="tx1"/>
                </a:buClr>
                <a:buSzPct val="90000"/>
              </a:pPr>
              <a:r>
                <a:rPr lang="en-US" sz="1100" dirty="0">
                  <a:solidFill>
                    <a:schemeClr val="tx1">
                      <a:lumMod val="50000"/>
                      <a:lumOff val="50000"/>
                    </a:schemeClr>
                  </a:solidFill>
                </a:rPr>
                <a:t>                  state: “CA",</a:t>
              </a:r>
            </a:p>
            <a:p>
              <a:pPr algn="just">
                <a:lnSpc>
                  <a:spcPct val="120000"/>
                </a:lnSpc>
                <a:spcBef>
                  <a:spcPts val="0"/>
                </a:spcBef>
                <a:spcAft>
                  <a:spcPts val="0"/>
                </a:spcAft>
                <a:buClr>
                  <a:schemeClr val="tx1"/>
                </a:buClr>
                <a:buSzPct val="90000"/>
              </a:pPr>
              <a:r>
                <a:rPr lang="en-US" sz="1100" dirty="0">
                  <a:solidFill>
                    <a:schemeClr val="tx1">
                      <a:lumMod val="50000"/>
                      <a:lumOff val="50000"/>
                    </a:schemeClr>
                  </a:solidFill>
                </a:rPr>
                <a:t>                  zip: “92373"</a:t>
              </a:r>
            </a:p>
            <a:p>
              <a:pPr algn="just">
                <a:lnSpc>
                  <a:spcPct val="120000"/>
                </a:lnSpc>
                <a:spcBef>
                  <a:spcPts val="0"/>
                </a:spcBef>
                <a:spcAft>
                  <a:spcPts val="0"/>
                </a:spcAft>
                <a:buClr>
                  <a:schemeClr val="tx1"/>
                </a:buClr>
                <a:buSzPct val="90000"/>
              </a:pPr>
              <a:r>
                <a:rPr lang="en-US" sz="1100" dirty="0">
                  <a:solidFill>
                    <a:schemeClr val="tx1">
                      <a:lumMod val="50000"/>
                      <a:lumOff val="50000"/>
                    </a:schemeClr>
                  </a:solidFill>
                </a:rPr>
                <a:t>                },</a:t>
              </a:r>
            </a:p>
            <a:p>
              <a:pPr algn="just">
                <a:lnSpc>
                  <a:spcPct val="120000"/>
                </a:lnSpc>
                <a:spcBef>
                  <a:spcPts val="0"/>
                </a:spcBef>
                <a:spcAft>
                  <a:spcPts val="0"/>
                </a:spcAft>
                <a:buClr>
                  <a:schemeClr val="tx1"/>
                </a:buClr>
                <a:buSzPct val="90000"/>
              </a:pPr>
              <a:r>
                <a:rPr lang="en-US" sz="1100" dirty="0">
                  <a:solidFill>
                    <a:schemeClr val="tx1">
                      <a:lumMod val="50000"/>
                      <a:lumOff val="50000"/>
                    </a:schemeClr>
                  </a:solidFill>
                </a:rPr>
                <a:t>                {</a:t>
              </a:r>
            </a:p>
            <a:p>
              <a:pPr algn="just">
                <a:lnSpc>
                  <a:spcPct val="120000"/>
                </a:lnSpc>
                <a:spcBef>
                  <a:spcPts val="0"/>
                </a:spcBef>
                <a:spcAft>
                  <a:spcPts val="0"/>
                </a:spcAft>
                <a:buClr>
                  <a:schemeClr val="tx1"/>
                </a:buClr>
                <a:buSzPct val="90000"/>
              </a:pPr>
              <a:r>
                <a:rPr lang="en-US" sz="1100" dirty="0">
                  <a:solidFill>
                    <a:schemeClr val="tx1">
                      <a:lumMod val="50000"/>
                      <a:lumOff val="50000"/>
                    </a:schemeClr>
                  </a:solidFill>
                </a:rPr>
                <a:t>                  street: “1122 Nevada St",</a:t>
              </a:r>
            </a:p>
            <a:p>
              <a:pPr algn="just">
                <a:lnSpc>
                  <a:spcPct val="120000"/>
                </a:lnSpc>
                <a:spcBef>
                  <a:spcPts val="0"/>
                </a:spcBef>
                <a:spcAft>
                  <a:spcPts val="0"/>
                </a:spcAft>
                <a:buClr>
                  <a:schemeClr val="tx1"/>
                </a:buClr>
                <a:buSzPct val="90000"/>
              </a:pPr>
              <a:r>
                <a:rPr lang="en-US" sz="1100" dirty="0">
                  <a:solidFill>
                    <a:schemeClr val="tx1">
                      <a:lumMod val="50000"/>
                      <a:lumOff val="50000"/>
                    </a:schemeClr>
                  </a:solidFill>
                </a:rPr>
                <a:t>                  city: “Frisco",</a:t>
              </a:r>
            </a:p>
            <a:p>
              <a:pPr algn="just">
                <a:lnSpc>
                  <a:spcPct val="120000"/>
                </a:lnSpc>
                <a:spcBef>
                  <a:spcPts val="0"/>
                </a:spcBef>
                <a:spcAft>
                  <a:spcPts val="0"/>
                </a:spcAft>
                <a:buClr>
                  <a:schemeClr val="tx1"/>
                </a:buClr>
                <a:buSzPct val="90000"/>
              </a:pPr>
              <a:r>
                <a:rPr lang="en-US" sz="1100" dirty="0">
                  <a:solidFill>
                    <a:schemeClr val="tx1">
                      <a:lumMod val="50000"/>
                      <a:lumOff val="50000"/>
                    </a:schemeClr>
                  </a:solidFill>
                </a:rPr>
                <a:t>                  state: “TX",</a:t>
              </a:r>
            </a:p>
            <a:p>
              <a:pPr algn="just">
                <a:lnSpc>
                  <a:spcPct val="120000"/>
                </a:lnSpc>
                <a:spcBef>
                  <a:spcPts val="0"/>
                </a:spcBef>
                <a:spcAft>
                  <a:spcPts val="0"/>
                </a:spcAft>
                <a:buClr>
                  <a:schemeClr val="tx1"/>
                </a:buClr>
                <a:buSzPct val="90000"/>
              </a:pPr>
              <a:r>
                <a:rPr lang="en-US" sz="1100" dirty="0">
                  <a:solidFill>
                    <a:schemeClr val="tx1">
                      <a:lumMod val="50000"/>
                      <a:lumOff val="50000"/>
                    </a:schemeClr>
                  </a:solidFill>
                </a:rPr>
                <a:t>                  zip: “75034"</a:t>
              </a:r>
            </a:p>
            <a:p>
              <a:pPr algn="just">
                <a:lnSpc>
                  <a:spcPct val="120000"/>
                </a:lnSpc>
                <a:spcBef>
                  <a:spcPts val="0"/>
                </a:spcBef>
                <a:spcAft>
                  <a:spcPts val="0"/>
                </a:spcAft>
                <a:buClr>
                  <a:schemeClr val="tx1"/>
                </a:buClr>
                <a:buSzPct val="90000"/>
              </a:pPr>
              <a:r>
                <a:rPr lang="en-US" sz="1100" dirty="0">
                  <a:solidFill>
                    <a:schemeClr val="tx1">
                      <a:lumMod val="50000"/>
                      <a:lumOff val="50000"/>
                    </a:schemeClr>
                  </a:solidFill>
                </a:rPr>
                <a:t>                }</a:t>
              </a:r>
            </a:p>
            <a:p>
              <a:pPr algn="just">
                <a:lnSpc>
                  <a:spcPct val="120000"/>
                </a:lnSpc>
                <a:spcBef>
                  <a:spcPts val="0"/>
                </a:spcBef>
                <a:spcAft>
                  <a:spcPts val="0"/>
                </a:spcAft>
                <a:buClr>
                  <a:schemeClr val="tx1"/>
                </a:buClr>
                <a:buSzPct val="90000"/>
              </a:pPr>
              <a:r>
                <a:rPr lang="en-US" sz="1100" dirty="0">
                  <a:solidFill>
                    <a:schemeClr val="tx1">
                      <a:lumMod val="50000"/>
                      <a:lumOff val="50000"/>
                    </a:schemeClr>
                  </a:solidFill>
                </a:rPr>
                <a:t>              ]</a:t>
              </a:r>
            </a:p>
            <a:p>
              <a:pPr algn="just">
                <a:lnSpc>
                  <a:spcPct val="120000"/>
                </a:lnSpc>
                <a:spcBef>
                  <a:spcPts val="0"/>
                </a:spcBef>
                <a:spcAft>
                  <a:spcPts val="0"/>
                </a:spcAft>
                <a:buClr>
                  <a:schemeClr val="tx1"/>
                </a:buClr>
                <a:buSzPct val="90000"/>
              </a:pPr>
              <a:r>
                <a:rPr lang="en-US" sz="1100" dirty="0">
                  <a:solidFill>
                    <a:schemeClr val="tx1">
                      <a:lumMod val="50000"/>
                      <a:lumOff val="50000"/>
                    </a:schemeClr>
                  </a:solidFill>
                </a:rPr>
                <a:t> }</a:t>
              </a:r>
            </a:p>
          </p:txBody>
        </p:sp>
        <p:sp>
          <p:nvSpPr>
            <p:cNvPr id="5" name="Rectangle 4">
              <a:extLst>
                <a:ext uri="{FF2B5EF4-FFF2-40B4-BE49-F238E27FC236}">
                  <a16:creationId xmlns:a16="http://schemas.microsoft.com/office/drawing/2014/main" id="{C83F020F-79BF-4252-9F78-7A628EFDB775}"/>
                </a:ext>
              </a:extLst>
            </p:cNvPr>
            <p:cNvSpPr/>
            <p:nvPr/>
          </p:nvSpPr>
          <p:spPr>
            <a:xfrm>
              <a:off x="4191000" y="1833880"/>
              <a:ext cx="3581400" cy="4643120"/>
            </a:xfrm>
            <a:prstGeom prst="rect">
              <a:avLst/>
            </a:prstGeom>
            <a:gradFill flip="none" rotWithShape="1">
              <a:gsLst>
                <a:gs pos="0">
                  <a:schemeClr val="accent1">
                    <a:lumMod val="5000"/>
                    <a:lumOff val="95000"/>
                  </a:schemeClr>
                </a:gs>
                <a:gs pos="30000">
                  <a:schemeClr val="bg1">
                    <a:lumMod val="95000"/>
                  </a:schemeClr>
                </a:gs>
                <a:gs pos="67000">
                  <a:schemeClr val="bg1"/>
                </a:gs>
                <a:gs pos="100000">
                  <a:schemeClr val="bg1">
                    <a:lumMod val="9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182880" rIns="365760" bIns="182880" rtlCol="0" anchor="ctr" anchorCtr="0"/>
            <a:lstStyle/>
            <a:p>
              <a:pPr algn="just">
                <a:lnSpc>
                  <a:spcPct val="120000"/>
                </a:lnSpc>
                <a:spcBef>
                  <a:spcPts val="0"/>
                </a:spcBef>
                <a:spcAft>
                  <a:spcPts val="0"/>
                </a:spcAft>
                <a:buClr>
                  <a:schemeClr val="tx1"/>
                </a:buClr>
                <a:buSzPct val="90000"/>
              </a:pPr>
              <a:r>
                <a:rPr lang="en-US" sz="1100" dirty="0">
                  <a:solidFill>
                    <a:schemeClr val="tx1">
                      <a:lumMod val="50000"/>
                      <a:lumOff val="50000"/>
                    </a:schemeClr>
                  </a:solidFill>
                </a:rPr>
                <a:t>{</a:t>
              </a:r>
            </a:p>
            <a:p>
              <a:pPr algn="just">
                <a:lnSpc>
                  <a:spcPct val="120000"/>
                </a:lnSpc>
                <a:spcBef>
                  <a:spcPts val="0"/>
                </a:spcBef>
                <a:spcAft>
                  <a:spcPts val="0"/>
                </a:spcAft>
                <a:buClr>
                  <a:schemeClr val="tx1"/>
                </a:buClr>
                <a:buSzPct val="90000"/>
              </a:pPr>
              <a:r>
                <a:rPr lang="en-US" sz="1100" dirty="0">
                  <a:solidFill>
                    <a:schemeClr val="tx1">
                      <a:lumMod val="50000"/>
                      <a:lumOff val="50000"/>
                    </a:schemeClr>
                  </a:solidFill>
                </a:rPr>
                <a:t>   _id: “</a:t>
              </a:r>
              <a:r>
                <a:rPr lang="en-US" sz="1100" dirty="0" err="1">
                  <a:solidFill>
                    <a:schemeClr val="tx1">
                      <a:lumMod val="50000"/>
                      <a:lumOff val="50000"/>
                    </a:schemeClr>
                  </a:solidFill>
                </a:rPr>
                <a:t>jsmith</a:t>
              </a:r>
              <a:r>
                <a:rPr lang="en-US" sz="1100" dirty="0">
                  <a:solidFill>
                    <a:schemeClr val="tx1">
                      <a:lumMod val="50000"/>
                      <a:lumOff val="50000"/>
                    </a:schemeClr>
                  </a:solidFill>
                </a:rPr>
                <a:t>”</a:t>
              </a:r>
            </a:p>
            <a:p>
              <a:pPr algn="just">
                <a:lnSpc>
                  <a:spcPct val="120000"/>
                </a:lnSpc>
                <a:spcBef>
                  <a:spcPts val="0"/>
                </a:spcBef>
                <a:spcAft>
                  <a:spcPts val="0"/>
                </a:spcAft>
                <a:buClr>
                  <a:schemeClr val="tx1"/>
                </a:buClr>
                <a:buSzPct val="90000"/>
              </a:pPr>
              <a:r>
                <a:rPr lang="en-US" sz="1100" dirty="0">
                  <a:solidFill>
                    <a:schemeClr val="tx1">
                      <a:lumMod val="50000"/>
                      <a:lumOff val="50000"/>
                    </a:schemeClr>
                  </a:solidFill>
                </a:rPr>
                <a:t>   </a:t>
              </a:r>
              <a:r>
                <a:rPr lang="en-US" sz="1100" dirty="0" err="1">
                  <a:solidFill>
                    <a:schemeClr val="tx1">
                      <a:lumMod val="50000"/>
                      <a:lumOff val="50000"/>
                    </a:schemeClr>
                  </a:solidFill>
                </a:rPr>
                <a:t>employeeName</a:t>
              </a:r>
              <a:r>
                <a:rPr lang="en-US" sz="1100" dirty="0">
                  <a:solidFill>
                    <a:schemeClr val="tx1">
                      <a:lumMod val="50000"/>
                      <a:lumOff val="50000"/>
                    </a:schemeClr>
                  </a:solidFill>
                </a:rPr>
                <a:t>: “John Smith",</a:t>
              </a:r>
            </a:p>
            <a:p>
              <a:pPr algn="just">
                <a:lnSpc>
                  <a:spcPct val="120000"/>
                </a:lnSpc>
                <a:spcBef>
                  <a:spcPts val="0"/>
                </a:spcBef>
                <a:spcAft>
                  <a:spcPts val="0"/>
                </a:spcAft>
                <a:buClr>
                  <a:schemeClr val="tx1"/>
                </a:buClr>
                <a:buSzPct val="90000"/>
              </a:pPr>
              <a:r>
                <a:rPr lang="en-US" sz="1100" dirty="0">
                  <a:solidFill>
                    <a:schemeClr val="tx1">
                      <a:lumMod val="50000"/>
                      <a:lumOff val="50000"/>
                    </a:schemeClr>
                  </a:solidFill>
                </a:rPr>
                <a:t>   </a:t>
              </a:r>
              <a:r>
                <a:rPr lang="en-US" sz="1100" dirty="0" err="1">
                  <a:solidFill>
                    <a:schemeClr val="tx1">
                      <a:lumMod val="50000"/>
                      <a:lumOff val="50000"/>
                    </a:schemeClr>
                  </a:solidFill>
                </a:rPr>
                <a:t>departmentName</a:t>
              </a:r>
              <a:r>
                <a:rPr lang="en-US" sz="1100" dirty="0">
                  <a:solidFill>
                    <a:schemeClr val="tx1">
                      <a:lumMod val="50000"/>
                      <a:lumOff val="50000"/>
                    </a:schemeClr>
                  </a:solidFill>
                </a:rPr>
                <a:t>: Information Technology,</a:t>
              </a:r>
            </a:p>
            <a:p>
              <a:pPr algn="just">
                <a:lnSpc>
                  <a:spcPct val="120000"/>
                </a:lnSpc>
                <a:spcBef>
                  <a:spcPts val="0"/>
                </a:spcBef>
                <a:spcAft>
                  <a:spcPts val="0"/>
                </a:spcAft>
                <a:buClr>
                  <a:schemeClr val="tx1"/>
                </a:buClr>
                <a:buSzPct val="90000"/>
              </a:pPr>
              <a:r>
                <a:rPr lang="en-US" sz="1100" dirty="0">
                  <a:solidFill>
                    <a:schemeClr val="tx1">
                      <a:lumMod val="50000"/>
                      <a:lumOff val="50000"/>
                    </a:schemeClr>
                  </a:solidFill>
                </a:rPr>
                <a:t>   projects: [123456789, 234567890, ...]</a:t>
              </a:r>
            </a:p>
            <a:p>
              <a:pPr algn="just">
                <a:lnSpc>
                  <a:spcPct val="120000"/>
                </a:lnSpc>
                <a:spcBef>
                  <a:spcPts val="0"/>
                </a:spcBef>
                <a:spcAft>
                  <a:spcPts val="0"/>
                </a:spcAft>
                <a:buClr>
                  <a:schemeClr val="tx1"/>
                </a:buClr>
                <a:buSzPct val="90000"/>
              </a:pPr>
              <a:r>
                <a:rPr lang="en-US" sz="1100" dirty="0">
                  <a:solidFill>
                    <a:schemeClr val="tx1">
                      <a:lumMod val="50000"/>
                      <a:lumOff val="50000"/>
                    </a:schemeClr>
                  </a:solidFill>
                </a:rPr>
                <a:t>}</a:t>
              </a:r>
            </a:p>
            <a:p>
              <a:pPr algn="just">
                <a:lnSpc>
                  <a:spcPct val="120000"/>
                </a:lnSpc>
                <a:spcBef>
                  <a:spcPts val="0"/>
                </a:spcBef>
                <a:spcAft>
                  <a:spcPts val="0"/>
                </a:spcAft>
                <a:buClr>
                  <a:schemeClr val="tx1"/>
                </a:buClr>
                <a:buSzPct val="90000"/>
              </a:pPr>
              <a:endParaRPr lang="en-US" sz="1100" dirty="0">
                <a:solidFill>
                  <a:schemeClr val="tx1">
                    <a:lumMod val="50000"/>
                    <a:lumOff val="50000"/>
                  </a:schemeClr>
                </a:solidFill>
              </a:endParaRPr>
            </a:p>
            <a:p>
              <a:pPr algn="just">
                <a:lnSpc>
                  <a:spcPct val="120000"/>
                </a:lnSpc>
                <a:spcBef>
                  <a:spcPts val="0"/>
                </a:spcBef>
                <a:spcAft>
                  <a:spcPts val="0"/>
                </a:spcAft>
                <a:buClr>
                  <a:schemeClr val="tx1"/>
                </a:buClr>
                <a:buSzPct val="90000"/>
              </a:pPr>
              <a:r>
                <a:rPr lang="en-US" sz="1100" dirty="0">
                  <a:solidFill>
                    <a:schemeClr val="tx1">
                      <a:lumMod val="50000"/>
                      <a:lumOff val="50000"/>
                    </a:schemeClr>
                  </a:solidFill>
                </a:rPr>
                <a:t>{</a:t>
              </a:r>
            </a:p>
            <a:p>
              <a:pPr algn="just">
                <a:lnSpc>
                  <a:spcPct val="120000"/>
                </a:lnSpc>
                <a:spcBef>
                  <a:spcPts val="0"/>
                </a:spcBef>
                <a:spcAft>
                  <a:spcPts val="0"/>
                </a:spcAft>
                <a:buClr>
                  <a:schemeClr val="tx1"/>
                </a:buClr>
                <a:buSzPct val="90000"/>
              </a:pPr>
              <a:r>
                <a:rPr lang="en-US" sz="1100" dirty="0">
                  <a:solidFill>
                    <a:schemeClr val="tx1">
                      <a:lumMod val="50000"/>
                      <a:lumOff val="50000"/>
                    </a:schemeClr>
                  </a:solidFill>
                </a:rPr>
                <a:t>    _id: 123456789,</a:t>
              </a:r>
            </a:p>
            <a:p>
              <a:pPr algn="just">
                <a:lnSpc>
                  <a:spcPct val="120000"/>
                </a:lnSpc>
                <a:spcBef>
                  <a:spcPts val="0"/>
                </a:spcBef>
                <a:spcAft>
                  <a:spcPts val="0"/>
                </a:spcAft>
                <a:buClr>
                  <a:schemeClr val="tx1"/>
                </a:buClr>
                <a:buSzPct val="90000"/>
              </a:pPr>
              <a:r>
                <a:rPr lang="en-US" sz="1100" dirty="0">
                  <a:solidFill>
                    <a:schemeClr val="tx1">
                      <a:lumMod val="50000"/>
                      <a:lumOff val="50000"/>
                    </a:schemeClr>
                  </a:solidFill>
                </a:rPr>
                <a:t>    </a:t>
              </a:r>
              <a:r>
                <a:rPr lang="en-US" sz="1100" dirty="0" err="1">
                  <a:solidFill>
                    <a:schemeClr val="tx1">
                      <a:lumMod val="50000"/>
                      <a:lumOff val="50000"/>
                    </a:schemeClr>
                  </a:solidFill>
                </a:rPr>
                <a:t>projectName</a:t>
              </a:r>
              <a:r>
                <a:rPr lang="en-US" sz="1100" dirty="0">
                  <a:solidFill>
                    <a:schemeClr val="tx1">
                      <a:lumMod val="50000"/>
                      <a:lumOff val="50000"/>
                    </a:schemeClr>
                  </a:solidFill>
                </a:rPr>
                <a:t>: “Customer Churn Analysis",</a:t>
              </a:r>
            </a:p>
            <a:p>
              <a:pPr algn="just">
                <a:lnSpc>
                  <a:spcPct val="120000"/>
                </a:lnSpc>
                <a:spcBef>
                  <a:spcPts val="0"/>
                </a:spcBef>
                <a:spcAft>
                  <a:spcPts val="0"/>
                </a:spcAft>
                <a:buClr>
                  <a:schemeClr val="tx1"/>
                </a:buClr>
                <a:buSzPct val="90000"/>
              </a:pPr>
              <a:r>
                <a:rPr lang="en-US" sz="1100" dirty="0">
                  <a:solidFill>
                    <a:schemeClr val="tx1">
                      <a:lumMod val="50000"/>
                      <a:lumOff val="50000"/>
                    </a:schemeClr>
                  </a:solidFill>
                </a:rPr>
                <a:t>    </a:t>
              </a:r>
              <a:r>
                <a:rPr lang="en-US" sz="1100" dirty="0" err="1">
                  <a:solidFill>
                    <a:schemeClr val="tx1">
                      <a:lumMod val="50000"/>
                      <a:lumOff val="50000"/>
                    </a:schemeClr>
                  </a:solidFill>
                </a:rPr>
                <a:t>startDate</a:t>
              </a:r>
              <a:r>
                <a:rPr lang="en-US" sz="1100" dirty="0">
                  <a:solidFill>
                    <a:schemeClr val="tx1">
                      <a:lumMod val="50000"/>
                      <a:lumOff val="50000"/>
                    </a:schemeClr>
                  </a:solidFill>
                </a:rPr>
                <a:t>: “2018=02-01”</a:t>
              </a:r>
            </a:p>
            <a:p>
              <a:pPr algn="just">
                <a:lnSpc>
                  <a:spcPct val="120000"/>
                </a:lnSpc>
                <a:spcBef>
                  <a:spcPts val="0"/>
                </a:spcBef>
                <a:spcAft>
                  <a:spcPts val="0"/>
                </a:spcAft>
                <a:buClr>
                  <a:schemeClr val="tx1"/>
                </a:buClr>
                <a:buSzPct val="90000"/>
              </a:pPr>
              <a:r>
                <a:rPr lang="en-US" sz="1100" dirty="0">
                  <a:solidFill>
                    <a:schemeClr val="tx1">
                      <a:lumMod val="50000"/>
                      <a:lumOff val="50000"/>
                    </a:schemeClr>
                  </a:solidFill>
                </a:rPr>
                <a:t>    </a:t>
              </a:r>
              <a:r>
                <a:rPr lang="en-US" sz="1100" dirty="0" err="1">
                  <a:solidFill>
                    <a:schemeClr val="tx1">
                      <a:lumMod val="50000"/>
                      <a:lumOff val="50000"/>
                    </a:schemeClr>
                  </a:solidFill>
                </a:rPr>
                <a:t>endDate</a:t>
              </a:r>
              <a:r>
                <a:rPr lang="en-US" sz="1100" dirty="0">
                  <a:solidFill>
                    <a:schemeClr val="tx1">
                      <a:lumMod val="50000"/>
                      <a:lumOff val="50000"/>
                    </a:schemeClr>
                  </a:solidFill>
                </a:rPr>
                <a:t>: “2018-11-15”</a:t>
              </a:r>
            </a:p>
            <a:p>
              <a:pPr algn="just">
                <a:lnSpc>
                  <a:spcPct val="120000"/>
                </a:lnSpc>
                <a:spcBef>
                  <a:spcPts val="0"/>
                </a:spcBef>
                <a:spcAft>
                  <a:spcPts val="0"/>
                </a:spcAft>
                <a:buClr>
                  <a:schemeClr val="tx1"/>
                </a:buClr>
                <a:buSzPct val="90000"/>
              </a:pPr>
              <a:r>
                <a:rPr lang="en-US" sz="1100" dirty="0">
                  <a:solidFill>
                    <a:schemeClr val="tx1">
                      <a:lumMod val="50000"/>
                      <a:lumOff val="50000"/>
                    </a:schemeClr>
                  </a:solidFill>
                </a:rPr>
                <a:t>}</a:t>
              </a:r>
            </a:p>
            <a:p>
              <a:pPr algn="just">
                <a:lnSpc>
                  <a:spcPct val="120000"/>
                </a:lnSpc>
                <a:spcBef>
                  <a:spcPts val="0"/>
                </a:spcBef>
                <a:spcAft>
                  <a:spcPts val="0"/>
                </a:spcAft>
                <a:buClr>
                  <a:schemeClr val="tx1"/>
                </a:buClr>
                <a:buSzPct val="90000"/>
              </a:pPr>
              <a:endParaRPr lang="en-US" sz="1100" dirty="0">
                <a:solidFill>
                  <a:schemeClr val="tx1">
                    <a:lumMod val="50000"/>
                    <a:lumOff val="50000"/>
                  </a:schemeClr>
                </a:solidFill>
              </a:endParaRPr>
            </a:p>
            <a:p>
              <a:pPr algn="just">
                <a:lnSpc>
                  <a:spcPct val="120000"/>
                </a:lnSpc>
                <a:spcBef>
                  <a:spcPts val="0"/>
                </a:spcBef>
                <a:spcAft>
                  <a:spcPts val="0"/>
                </a:spcAft>
                <a:buClr>
                  <a:schemeClr val="tx1"/>
                </a:buClr>
                <a:buSzPct val="90000"/>
              </a:pPr>
              <a:r>
                <a:rPr lang="en-US" sz="1100" dirty="0">
                  <a:solidFill>
                    <a:schemeClr val="tx1">
                      <a:lumMod val="50000"/>
                      <a:lumOff val="50000"/>
                    </a:schemeClr>
                  </a:solidFill>
                </a:rPr>
                <a:t>{</a:t>
              </a:r>
            </a:p>
            <a:p>
              <a:pPr algn="just">
                <a:lnSpc>
                  <a:spcPct val="120000"/>
                </a:lnSpc>
                <a:spcBef>
                  <a:spcPts val="0"/>
                </a:spcBef>
                <a:spcAft>
                  <a:spcPts val="0"/>
                </a:spcAft>
                <a:buClr>
                  <a:schemeClr val="tx1"/>
                </a:buClr>
                <a:buSzPct val="90000"/>
              </a:pPr>
              <a:r>
                <a:rPr lang="en-US" sz="1100" dirty="0">
                  <a:solidFill>
                    <a:schemeClr val="tx1">
                      <a:lumMod val="50000"/>
                      <a:lumOff val="50000"/>
                    </a:schemeClr>
                  </a:solidFill>
                </a:rPr>
                <a:t>    _id: 234567890,</a:t>
              </a:r>
            </a:p>
            <a:p>
              <a:pPr algn="just">
                <a:lnSpc>
                  <a:spcPct val="120000"/>
                </a:lnSpc>
                <a:spcBef>
                  <a:spcPts val="0"/>
                </a:spcBef>
                <a:spcAft>
                  <a:spcPts val="0"/>
                </a:spcAft>
                <a:buClr>
                  <a:schemeClr val="tx1"/>
                </a:buClr>
                <a:buSzPct val="90000"/>
              </a:pPr>
              <a:r>
                <a:rPr lang="en-US" sz="1100" dirty="0">
                  <a:solidFill>
                    <a:schemeClr val="tx1">
                      <a:lumMod val="50000"/>
                      <a:lumOff val="50000"/>
                    </a:schemeClr>
                  </a:solidFill>
                </a:rPr>
                <a:t>    </a:t>
              </a:r>
              <a:r>
                <a:rPr lang="en-US" sz="1100" dirty="0" err="1">
                  <a:solidFill>
                    <a:schemeClr val="tx1">
                      <a:lumMod val="50000"/>
                      <a:lumOff val="50000"/>
                    </a:schemeClr>
                  </a:solidFill>
                </a:rPr>
                <a:t>projectName</a:t>
              </a:r>
              <a:r>
                <a:rPr lang="en-US" sz="1100" dirty="0">
                  <a:solidFill>
                    <a:schemeClr val="tx1">
                      <a:lumMod val="50000"/>
                      <a:lumOff val="50000"/>
                    </a:schemeClr>
                  </a:solidFill>
                </a:rPr>
                <a:t>: “Customer Data Cleansing",</a:t>
              </a:r>
            </a:p>
            <a:p>
              <a:pPr algn="just">
                <a:lnSpc>
                  <a:spcPct val="120000"/>
                </a:lnSpc>
                <a:spcBef>
                  <a:spcPts val="0"/>
                </a:spcBef>
                <a:spcAft>
                  <a:spcPts val="0"/>
                </a:spcAft>
                <a:buClr>
                  <a:schemeClr val="tx1"/>
                </a:buClr>
                <a:buSzPct val="90000"/>
              </a:pPr>
              <a:r>
                <a:rPr lang="en-US" sz="1100" dirty="0">
                  <a:solidFill>
                    <a:schemeClr val="tx1">
                      <a:lumMod val="50000"/>
                      <a:lumOff val="50000"/>
                    </a:schemeClr>
                  </a:solidFill>
                </a:rPr>
                <a:t>    </a:t>
              </a:r>
              <a:r>
                <a:rPr lang="en-US" sz="1100" dirty="0" err="1">
                  <a:solidFill>
                    <a:schemeClr val="tx1">
                      <a:lumMod val="50000"/>
                      <a:lumOff val="50000"/>
                    </a:schemeClr>
                  </a:solidFill>
                </a:rPr>
                <a:t>startDate</a:t>
              </a:r>
              <a:r>
                <a:rPr lang="en-US" sz="1100" dirty="0">
                  <a:solidFill>
                    <a:schemeClr val="tx1">
                      <a:lumMod val="50000"/>
                      <a:lumOff val="50000"/>
                    </a:schemeClr>
                  </a:solidFill>
                </a:rPr>
                <a:t>: “2018=06-01”</a:t>
              </a:r>
            </a:p>
            <a:p>
              <a:pPr algn="just">
                <a:lnSpc>
                  <a:spcPct val="120000"/>
                </a:lnSpc>
                <a:spcBef>
                  <a:spcPts val="0"/>
                </a:spcBef>
                <a:spcAft>
                  <a:spcPts val="0"/>
                </a:spcAft>
                <a:buClr>
                  <a:schemeClr val="tx1"/>
                </a:buClr>
                <a:buSzPct val="90000"/>
              </a:pPr>
              <a:r>
                <a:rPr lang="en-US" sz="1100" dirty="0">
                  <a:solidFill>
                    <a:schemeClr val="tx1">
                      <a:lumMod val="50000"/>
                      <a:lumOff val="50000"/>
                    </a:schemeClr>
                  </a:solidFill>
                </a:rPr>
                <a:t>    </a:t>
              </a:r>
              <a:r>
                <a:rPr lang="en-US" sz="1100" dirty="0" err="1">
                  <a:solidFill>
                    <a:schemeClr val="tx1">
                      <a:lumMod val="50000"/>
                      <a:lumOff val="50000"/>
                    </a:schemeClr>
                  </a:solidFill>
                </a:rPr>
                <a:t>endDate</a:t>
              </a:r>
              <a:r>
                <a:rPr lang="en-US" sz="1100" dirty="0">
                  <a:solidFill>
                    <a:schemeClr val="tx1">
                      <a:lumMod val="50000"/>
                      <a:lumOff val="50000"/>
                    </a:schemeClr>
                  </a:solidFill>
                </a:rPr>
                <a:t>: “2018-12-31”</a:t>
              </a:r>
            </a:p>
            <a:p>
              <a:pPr algn="just">
                <a:lnSpc>
                  <a:spcPct val="120000"/>
                </a:lnSpc>
                <a:spcBef>
                  <a:spcPts val="0"/>
                </a:spcBef>
                <a:spcAft>
                  <a:spcPts val="0"/>
                </a:spcAft>
                <a:buClr>
                  <a:schemeClr val="tx1"/>
                </a:buClr>
                <a:buSzPct val="90000"/>
              </a:pPr>
              <a:r>
                <a:rPr lang="en-US" sz="1100" dirty="0">
                  <a:solidFill>
                    <a:schemeClr val="tx1">
                      <a:lumMod val="50000"/>
                      <a:lumOff val="50000"/>
                    </a:schemeClr>
                  </a:solidFill>
                </a:rPr>
                <a:t>}</a:t>
              </a:r>
            </a:p>
          </p:txBody>
        </p:sp>
        <p:sp>
          <p:nvSpPr>
            <p:cNvPr id="6" name="Rectangle 5">
              <a:extLst>
                <a:ext uri="{FF2B5EF4-FFF2-40B4-BE49-F238E27FC236}">
                  <a16:creationId xmlns:a16="http://schemas.microsoft.com/office/drawing/2014/main" id="{A818B3FD-9EDD-4FD7-A943-1112734BCCC8}"/>
                </a:ext>
              </a:extLst>
            </p:cNvPr>
            <p:cNvSpPr/>
            <p:nvPr/>
          </p:nvSpPr>
          <p:spPr>
            <a:xfrm>
              <a:off x="8001000" y="1828800"/>
              <a:ext cx="3581400" cy="4643120"/>
            </a:xfrm>
            <a:prstGeom prst="rect">
              <a:avLst/>
            </a:prstGeom>
            <a:gradFill flip="none" rotWithShape="1">
              <a:gsLst>
                <a:gs pos="0">
                  <a:schemeClr val="accent1">
                    <a:lumMod val="5000"/>
                    <a:lumOff val="95000"/>
                  </a:schemeClr>
                </a:gs>
                <a:gs pos="30000">
                  <a:schemeClr val="bg1">
                    <a:lumMod val="95000"/>
                  </a:schemeClr>
                </a:gs>
                <a:gs pos="67000">
                  <a:schemeClr val="bg1"/>
                </a:gs>
                <a:gs pos="100000">
                  <a:schemeClr val="bg1">
                    <a:lumMod val="9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182880" rIns="365760" bIns="182880" rtlCol="0" anchor="ctr" anchorCtr="0"/>
            <a:lstStyle/>
            <a:p>
              <a:pPr algn="just">
                <a:lnSpc>
                  <a:spcPct val="120000"/>
                </a:lnSpc>
                <a:spcBef>
                  <a:spcPts val="0"/>
                </a:spcBef>
                <a:spcAft>
                  <a:spcPts val="0"/>
                </a:spcAft>
                <a:buClr>
                  <a:schemeClr val="tx1"/>
                </a:buClr>
                <a:buSzPct val="90000"/>
              </a:pPr>
              <a:r>
                <a:rPr lang="en-US" sz="1100" dirty="0">
                  <a:solidFill>
                    <a:schemeClr val="tx1">
                      <a:lumMod val="50000"/>
                      <a:lumOff val="50000"/>
                    </a:schemeClr>
                  </a:solidFill>
                </a:rPr>
                <a:t>{</a:t>
              </a:r>
            </a:p>
            <a:p>
              <a:pPr algn="just">
                <a:lnSpc>
                  <a:spcPct val="120000"/>
                </a:lnSpc>
                <a:spcBef>
                  <a:spcPts val="0"/>
                </a:spcBef>
                <a:spcAft>
                  <a:spcPts val="0"/>
                </a:spcAft>
                <a:buClr>
                  <a:schemeClr val="tx1"/>
                </a:buClr>
                <a:buSzPct val="90000"/>
              </a:pPr>
              <a:r>
                <a:rPr lang="en-US" sz="1100" dirty="0">
                  <a:solidFill>
                    <a:schemeClr val="tx1">
                      <a:lumMod val="50000"/>
                      <a:lumOff val="50000"/>
                    </a:schemeClr>
                  </a:solidFill>
                </a:rPr>
                <a:t>   _id: “</a:t>
              </a:r>
              <a:r>
                <a:rPr lang="en-US" sz="1100" dirty="0" err="1">
                  <a:solidFill>
                    <a:schemeClr val="tx1">
                      <a:lumMod val="50000"/>
                      <a:lumOff val="50000"/>
                    </a:schemeClr>
                  </a:solidFill>
                </a:rPr>
                <a:t>jsmith</a:t>
              </a:r>
              <a:r>
                <a:rPr lang="en-US" sz="1100" dirty="0">
                  <a:solidFill>
                    <a:schemeClr val="tx1">
                      <a:lumMod val="50000"/>
                      <a:lumOff val="50000"/>
                    </a:schemeClr>
                  </a:solidFill>
                </a:rPr>
                <a:t>”</a:t>
              </a:r>
            </a:p>
            <a:p>
              <a:pPr algn="just">
                <a:lnSpc>
                  <a:spcPct val="120000"/>
                </a:lnSpc>
                <a:spcBef>
                  <a:spcPts val="0"/>
                </a:spcBef>
                <a:spcAft>
                  <a:spcPts val="0"/>
                </a:spcAft>
                <a:buClr>
                  <a:schemeClr val="tx1"/>
                </a:buClr>
                <a:buSzPct val="90000"/>
              </a:pPr>
              <a:r>
                <a:rPr lang="en-US" sz="1100" dirty="0">
                  <a:solidFill>
                    <a:schemeClr val="tx1">
                      <a:lumMod val="50000"/>
                      <a:lumOff val="50000"/>
                    </a:schemeClr>
                  </a:solidFill>
                </a:rPr>
                <a:t>   </a:t>
              </a:r>
              <a:r>
                <a:rPr lang="en-US" sz="1100" dirty="0" err="1">
                  <a:solidFill>
                    <a:schemeClr val="tx1">
                      <a:lumMod val="50000"/>
                      <a:lumOff val="50000"/>
                    </a:schemeClr>
                  </a:solidFill>
                </a:rPr>
                <a:t>employeeName</a:t>
              </a:r>
              <a:r>
                <a:rPr lang="en-US" sz="1100" dirty="0">
                  <a:solidFill>
                    <a:schemeClr val="tx1">
                      <a:lumMod val="50000"/>
                      <a:lumOff val="50000"/>
                    </a:schemeClr>
                  </a:solidFill>
                </a:rPr>
                <a:t>: “John Smith",</a:t>
              </a:r>
            </a:p>
            <a:p>
              <a:pPr algn="just">
                <a:lnSpc>
                  <a:spcPct val="120000"/>
                </a:lnSpc>
                <a:spcBef>
                  <a:spcPts val="0"/>
                </a:spcBef>
                <a:spcAft>
                  <a:spcPts val="0"/>
                </a:spcAft>
                <a:buClr>
                  <a:schemeClr val="tx1"/>
                </a:buClr>
                <a:buSzPct val="90000"/>
              </a:pPr>
              <a:r>
                <a:rPr lang="en-US" sz="1100" dirty="0">
                  <a:solidFill>
                    <a:schemeClr val="tx1">
                      <a:lumMod val="50000"/>
                      <a:lumOff val="50000"/>
                    </a:schemeClr>
                  </a:solidFill>
                </a:rPr>
                <a:t>   </a:t>
              </a:r>
              <a:r>
                <a:rPr lang="en-US" sz="1100" dirty="0" err="1">
                  <a:solidFill>
                    <a:schemeClr val="tx1">
                      <a:lumMod val="50000"/>
                      <a:lumOff val="50000"/>
                    </a:schemeClr>
                  </a:solidFill>
                </a:rPr>
                <a:t>departmentName</a:t>
              </a:r>
              <a:r>
                <a:rPr lang="en-US" sz="1100" dirty="0">
                  <a:solidFill>
                    <a:schemeClr val="tx1">
                      <a:lumMod val="50000"/>
                      <a:lumOff val="50000"/>
                    </a:schemeClr>
                  </a:solidFill>
                </a:rPr>
                <a:t>: “Sales &amp; Marketing”</a:t>
              </a:r>
            </a:p>
            <a:p>
              <a:pPr algn="just">
                <a:lnSpc>
                  <a:spcPct val="120000"/>
                </a:lnSpc>
                <a:spcBef>
                  <a:spcPts val="0"/>
                </a:spcBef>
                <a:spcAft>
                  <a:spcPts val="0"/>
                </a:spcAft>
                <a:buClr>
                  <a:schemeClr val="tx1"/>
                </a:buClr>
                <a:buSzPct val="90000"/>
              </a:pPr>
              <a:r>
                <a:rPr lang="en-US" sz="1100" dirty="0">
                  <a:solidFill>
                    <a:schemeClr val="tx1">
                      <a:lumMod val="50000"/>
                      <a:lumOff val="50000"/>
                    </a:schemeClr>
                  </a:solidFill>
                </a:rPr>
                <a:t>}</a:t>
              </a:r>
            </a:p>
            <a:p>
              <a:pPr algn="just">
                <a:lnSpc>
                  <a:spcPct val="120000"/>
                </a:lnSpc>
                <a:spcBef>
                  <a:spcPts val="0"/>
                </a:spcBef>
                <a:spcAft>
                  <a:spcPts val="0"/>
                </a:spcAft>
                <a:buClr>
                  <a:schemeClr val="tx1"/>
                </a:buClr>
                <a:buSzPct val="90000"/>
              </a:pPr>
              <a:endParaRPr lang="en-US" sz="1100" dirty="0">
                <a:solidFill>
                  <a:schemeClr val="tx1">
                    <a:lumMod val="50000"/>
                    <a:lumOff val="50000"/>
                  </a:schemeClr>
                </a:solidFill>
              </a:endParaRPr>
            </a:p>
            <a:p>
              <a:pPr algn="just">
                <a:lnSpc>
                  <a:spcPct val="120000"/>
                </a:lnSpc>
                <a:spcBef>
                  <a:spcPts val="0"/>
                </a:spcBef>
                <a:spcAft>
                  <a:spcPts val="0"/>
                </a:spcAft>
                <a:buClr>
                  <a:schemeClr val="tx1"/>
                </a:buClr>
                <a:buSzPct val="90000"/>
              </a:pPr>
              <a:r>
                <a:rPr lang="en-US" sz="1100" dirty="0">
                  <a:solidFill>
                    <a:schemeClr val="tx1">
                      <a:lumMod val="50000"/>
                      <a:lumOff val="50000"/>
                    </a:schemeClr>
                  </a:solidFill>
                </a:rPr>
                <a:t>{</a:t>
              </a:r>
            </a:p>
            <a:p>
              <a:pPr algn="just">
                <a:lnSpc>
                  <a:spcPct val="120000"/>
                </a:lnSpc>
                <a:spcBef>
                  <a:spcPts val="0"/>
                </a:spcBef>
                <a:spcAft>
                  <a:spcPts val="0"/>
                </a:spcAft>
                <a:buClr>
                  <a:schemeClr val="tx1"/>
                </a:buClr>
                <a:buSzPct val="90000"/>
              </a:pPr>
              <a:r>
                <a:rPr lang="en-US" sz="1100" dirty="0">
                  <a:solidFill>
                    <a:schemeClr val="tx1">
                      <a:lumMod val="50000"/>
                      <a:lumOff val="50000"/>
                    </a:schemeClr>
                  </a:solidFill>
                </a:rPr>
                <a:t>    _id: 123456789,</a:t>
              </a:r>
            </a:p>
            <a:p>
              <a:pPr algn="just">
                <a:lnSpc>
                  <a:spcPct val="120000"/>
                </a:lnSpc>
                <a:spcBef>
                  <a:spcPts val="0"/>
                </a:spcBef>
                <a:spcAft>
                  <a:spcPts val="0"/>
                </a:spcAft>
                <a:buClr>
                  <a:schemeClr val="tx1"/>
                </a:buClr>
                <a:buSzPct val="90000"/>
              </a:pPr>
              <a:r>
                <a:rPr lang="en-US" sz="1100" dirty="0">
                  <a:solidFill>
                    <a:schemeClr val="tx1">
                      <a:lumMod val="50000"/>
                      <a:lumOff val="50000"/>
                    </a:schemeClr>
                  </a:solidFill>
                </a:rPr>
                <a:t>    </a:t>
              </a:r>
              <a:r>
                <a:rPr lang="en-US" sz="1100" dirty="0" err="1">
                  <a:solidFill>
                    <a:schemeClr val="tx1">
                      <a:lumMod val="50000"/>
                      <a:lumOff val="50000"/>
                    </a:schemeClr>
                  </a:solidFill>
                </a:rPr>
                <a:t>projectName</a:t>
              </a:r>
              <a:r>
                <a:rPr lang="en-US" sz="1100" dirty="0">
                  <a:solidFill>
                    <a:schemeClr val="tx1">
                      <a:lumMod val="50000"/>
                      <a:lumOff val="50000"/>
                    </a:schemeClr>
                  </a:solidFill>
                </a:rPr>
                <a:t>: “Customer Churn Analysis",</a:t>
              </a:r>
            </a:p>
            <a:p>
              <a:pPr algn="just">
                <a:lnSpc>
                  <a:spcPct val="120000"/>
                </a:lnSpc>
                <a:spcBef>
                  <a:spcPts val="0"/>
                </a:spcBef>
                <a:spcAft>
                  <a:spcPts val="0"/>
                </a:spcAft>
                <a:buClr>
                  <a:schemeClr val="tx1"/>
                </a:buClr>
                <a:buSzPct val="90000"/>
              </a:pPr>
              <a:r>
                <a:rPr lang="en-US" sz="1100" dirty="0">
                  <a:solidFill>
                    <a:schemeClr val="tx1">
                      <a:lumMod val="50000"/>
                      <a:lumOff val="50000"/>
                    </a:schemeClr>
                  </a:solidFill>
                </a:rPr>
                <a:t>    </a:t>
              </a:r>
              <a:r>
                <a:rPr lang="en-US" sz="1100" dirty="0" err="1">
                  <a:solidFill>
                    <a:schemeClr val="tx1">
                      <a:lumMod val="50000"/>
                      <a:lumOff val="50000"/>
                    </a:schemeClr>
                  </a:solidFill>
                </a:rPr>
                <a:t>startDate</a:t>
              </a:r>
              <a:r>
                <a:rPr lang="en-US" sz="1100" dirty="0">
                  <a:solidFill>
                    <a:schemeClr val="tx1">
                      <a:lumMod val="50000"/>
                      <a:lumOff val="50000"/>
                    </a:schemeClr>
                  </a:solidFill>
                </a:rPr>
                <a:t>: “2018=02-01”,</a:t>
              </a:r>
            </a:p>
            <a:p>
              <a:pPr algn="just">
                <a:lnSpc>
                  <a:spcPct val="120000"/>
                </a:lnSpc>
                <a:spcBef>
                  <a:spcPts val="0"/>
                </a:spcBef>
                <a:spcAft>
                  <a:spcPts val="0"/>
                </a:spcAft>
                <a:buClr>
                  <a:schemeClr val="tx1"/>
                </a:buClr>
                <a:buSzPct val="90000"/>
              </a:pPr>
              <a:r>
                <a:rPr lang="en-US" sz="1100" dirty="0">
                  <a:solidFill>
                    <a:schemeClr val="tx1">
                      <a:lumMod val="50000"/>
                      <a:lumOff val="50000"/>
                    </a:schemeClr>
                  </a:solidFill>
                </a:rPr>
                <a:t>    </a:t>
              </a:r>
              <a:r>
                <a:rPr lang="en-US" sz="1100" dirty="0" err="1">
                  <a:solidFill>
                    <a:schemeClr val="tx1">
                      <a:lumMod val="50000"/>
                      <a:lumOff val="50000"/>
                    </a:schemeClr>
                  </a:solidFill>
                </a:rPr>
                <a:t>endDate</a:t>
              </a:r>
              <a:r>
                <a:rPr lang="en-US" sz="1100" dirty="0">
                  <a:solidFill>
                    <a:schemeClr val="tx1">
                      <a:lumMod val="50000"/>
                      <a:lumOff val="50000"/>
                    </a:schemeClr>
                  </a:solidFill>
                </a:rPr>
                <a:t>: “2018-11-15”,</a:t>
              </a:r>
            </a:p>
            <a:p>
              <a:pPr algn="just">
                <a:lnSpc>
                  <a:spcPct val="120000"/>
                </a:lnSpc>
                <a:spcBef>
                  <a:spcPts val="0"/>
                </a:spcBef>
                <a:spcAft>
                  <a:spcPts val="0"/>
                </a:spcAft>
                <a:buClr>
                  <a:schemeClr val="tx1"/>
                </a:buClr>
                <a:buSzPct val="90000"/>
              </a:pPr>
              <a:r>
                <a:rPr lang="en-US" sz="1100" dirty="0">
                  <a:solidFill>
                    <a:schemeClr val="tx1">
                      <a:lumMod val="50000"/>
                      <a:lumOff val="50000"/>
                    </a:schemeClr>
                  </a:solidFill>
                </a:rPr>
                <a:t>    </a:t>
              </a:r>
              <a:r>
                <a:rPr lang="en-US" sz="1100" dirty="0" err="1">
                  <a:solidFill>
                    <a:schemeClr val="tx1">
                      <a:lumMod val="50000"/>
                      <a:lumOff val="50000"/>
                    </a:schemeClr>
                  </a:solidFill>
                </a:rPr>
                <a:t>employee_id</a:t>
              </a:r>
              <a:r>
                <a:rPr lang="en-US" sz="1100" dirty="0">
                  <a:solidFill>
                    <a:schemeClr val="tx1">
                      <a:lumMod val="50000"/>
                      <a:lumOff val="50000"/>
                    </a:schemeClr>
                  </a:solidFill>
                </a:rPr>
                <a:t>: “</a:t>
              </a:r>
              <a:r>
                <a:rPr lang="en-US" sz="1100" dirty="0" err="1">
                  <a:solidFill>
                    <a:schemeClr val="tx1">
                      <a:lumMod val="50000"/>
                      <a:lumOff val="50000"/>
                    </a:schemeClr>
                  </a:solidFill>
                </a:rPr>
                <a:t>jsmith</a:t>
              </a:r>
              <a:r>
                <a:rPr lang="en-US" sz="1100" dirty="0">
                  <a:solidFill>
                    <a:schemeClr val="tx1">
                      <a:lumMod val="50000"/>
                      <a:lumOff val="50000"/>
                    </a:schemeClr>
                  </a:solidFill>
                </a:rPr>
                <a:t>”</a:t>
              </a:r>
            </a:p>
            <a:p>
              <a:pPr algn="just">
                <a:lnSpc>
                  <a:spcPct val="120000"/>
                </a:lnSpc>
                <a:spcBef>
                  <a:spcPts val="0"/>
                </a:spcBef>
                <a:spcAft>
                  <a:spcPts val="0"/>
                </a:spcAft>
                <a:buClr>
                  <a:schemeClr val="tx1"/>
                </a:buClr>
                <a:buSzPct val="90000"/>
              </a:pPr>
              <a:r>
                <a:rPr lang="en-US" sz="1100" dirty="0">
                  <a:solidFill>
                    <a:schemeClr val="tx1">
                      <a:lumMod val="50000"/>
                      <a:lumOff val="50000"/>
                    </a:schemeClr>
                  </a:solidFill>
                </a:rPr>
                <a:t>}</a:t>
              </a:r>
            </a:p>
            <a:p>
              <a:pPr algn="just">
                <a:lnSpc>
                  <a:spcPct val="120000"/>
                </a:lnSpc>
                <a:spcBef>
                  <a:spcPts val="0"/>
                </a:spcBef>
                <a:spcAft>
                  <a:spcPts val="0"/>
                </a:spcAft>
                <a:buClr>
                  <a:schemeClr val="tx1"/>
                </a:buClr>
                <a:buSzPct val="90000"/>
              </a:pPr>
              <a:endParaRPr lang="en-US" sz="1100" dirty="0">
                <a:solidFill>
                  <a:schemeClr val="tx1">
                    <a:lumMod val="50000"/>
                    <a:lumOff val="50000"/>
                  </a:schemeClr>
                </a:solidFill>
              </a:endParaRPr>
            </a:p>
            <a:p>
              <a:pPr algn="just">
                <a:lnSpc>
                  <a:spcPct val="120000"/>
                </a:lnSpc>
                <a:spcBef>
                  <a:spcPts val="0"/>
                </a:spcBef>
                <a:spcAft>
                  <a:spcPts val="0"/>
                </a:spcAft>
                <a:buClr>
                  <a:schemeClr val="tx1"/>
                </a:buClr>
                <a:buSzPct val="90000"/>
              </a:pPr>
              <a:r>
                <a:rPr lang="en-US" sz="1100" dirty="0">
                  <a:solidFill>
                    <a:schemeClr val="tx1">
                      <a:lumMod val="50000"/>
                      <a:lumOff val="50000"/>
                    </a:schemeClr>
                  </a:solidFill>
                </a:rPr>
                <a:t>{</a:t>
              </a:r>
            </a:p>
            <a:p>
              <a:pPr algn="just">
                <a:lnSpc>
                  <a:spcPct val="120000"/>
                </a:lnSpc>
                <a:spcBef>
                  <a:spcPts val="0"/>
                </a:spcBef>
                <a:spcAft>
                  <a:spcPts val="0"/>
                </a:spcAft>
                <a:buClr>
                  <a:schemeClr val="tx1"/>
                </a:buClr>
                <a:buSzPct val="90000"/>
              </a:pPr>
              <a:r>
                <a:rPr lang="en-US" sz="1100" dirty="0">
                  <a:solidFill>
                    <a:schemeClr val="tx1">
                      <a:lumMod val="50000"/>
                      <a:lumOff val="50000"/>
                    </a:schemeClr>
                  </a:solidFill>
                </a:rPr>
                <a:t>    _id: 234567890,</a:t>
              </a:r>
            </a:p>
            <a:p>
              <a:pPr algn="just">
                <a:lnSpc>
                  <a:spcPct val="120000"/>
                </a:lnSpc>
                <a:spcBef>
                  <a:spcPts val="0"/>
                </a:spcBef>
                <a:spcAft>
                  <a:spcPts val="0"/>
                </a:spcAft>
                <a:buClr>
                  <a:schemeClr val="tx1"/>
                </a:buClr>
                <a:buSzPct val="90000"/>
              </a:pPr>
              <a:r>
                <a:rPr lang="en-US" sz="1100" dirty="0">
                  <a:solidFill>
                    <a:schemeClr val="tx1">
                      <a:lumMod val="50000"/>
                      <a:lumOff val="50000"/>
                    </a:schemeClr>
                  </a:solidFill>
                </a:rPr>
                <a:t>    </a:t>
              </a:r>
              <a:r>
                <a:rPr lang="en-US" sz="1100" dirty="0" err="1">
                  <a:solidFill>
                    <a:schemeClr val="tx1">
                      <a:lumMod val="50000"/>
                      <a:lumOff val="50000"/>
                    </a:schemeClr>
                  </a:solidFill>
                </a:rPr>
                <a:t>projectName</a:t>
              </a:r>
              <a:r>
                <a:rPr lang="en-US" sz="1100" dirty="0">
                  <a:solidFill>
                    <a:schemeClr val="tx1">
                      <a:lumMod val="50000"/>
                      <a:lumOff val="50000"/>
                    </a:schemeClr>
                  </a:solidFill>
                </a:rPr>
                <a:t>: “Customer Data Cleansing",</a:t>
              </a:r>
            </a:p>
            <a:p>
              <a:pPr algn="just">
                <a:lnSpc>
                  <a:spcPct val="120000"/>
                </a:lnSpc>
                <a:spcBef>
                  <a:spcPts val="0"/>
                </a:spcBef>
                <a:spcAft>
                  <a:spcPts val="0"/>
                </a:spcAft>
                <a:buClr>
                  <a:schemeClr val="tx1"/>
                </a:buClr>
                <a:buSzPct val="90000"/>
              </a:pPr>
              <a:r>
                <a:rPr lang="en-US" sz="1100" dirty="0">
                  <a:solidFill>
                    <a:schemeClr val="tx1">
                      <a:lumMod val="50000"/>
                      <a:lumOff val="50000"/>
                    </a:schemeClr>
                  </a:solidFill>
                </a:rPr>
                <a:t>    </a:t>
              </a:r>
              <a:r>
                <a:rPr lang="en-US" sz="1100" dirty="0" err="1">
                  <a:solidFill>
                    <a:schemeClr val="tx1">
                      <a:lumMod val="50000"/>
                      <a:lumOff val="50000"/>
                    </a:schemeClr>
                  </a:solidFill>
                </a:rPr>
                <a:t>startDate</a:t>
              </a:r>
              <a:r>
                <a:rPr lang="en-US" sz="1100" dirty="0">
                  <a:solidFill>
                    <a:schemeClr val="tx1">
                      <a:lumMod val="50000"/>
                      <a:lumOff val="50000"/>
                    </a:schemeClr>
                  </a:solidFill>
                </a:rPr>
                <a:t>: “2018=06-01”,</a:t>
              </a:r>
            </a:p>
            <a:p>
              <a:pPr algn="just">
                <a:lnSpc>
                  <a:spcPct val="120000"/>
                </a:lnSpc>
                <a:spcBef>
                  <a:spcPts val="0"/>
                </a:spcBef>
                <a:spcAft>
                  <a:spcPts val="0"/>
                </a:spcAft>
                <a:buClr>
                  <a:schemeClr val="tx1"/>
                </a:buClr>
                <a:buSzPct val="90000"/>
              </a:pPr>
              <a:r>
                <a:rPr lang="en-US" sz="1100" dirty="0">
                  <a:solidFill>
                    <a:schemeClr val="tx1">
                      <a:lumMod val="50000"/>
                      <a:lumOff val="50000"/>
                    </a:schemeClr>
                  </a:solidFill>
                </a:rPr>
                <a:t>    </a:t>
              </a:r>
              <a:r>
                <a:rPr lang="en-US" sz="1100" dirty="0" err="1">
                  <a:solidFill>
                    <a:schemeClr val="tx1">
                      <a:lumMod val="50000"/>
                      <a:lumOff val="50000"/>
                    </a:schemeClr>
                  </a:solidFill>
                </a:rPr>
                <a:t>endDate</a:t>
              </a:r>
              <a:r>
                <a:rPr lang="en-US" sz="1100" dirty="0">
                  <a:solidFill>
                    <a:schemeClr val="tx1">
                      <a:lumMod val="50000"/>
                      <a:lumOff val="50000"/>
                    </a:schemeClr>
                  </a:solidFill>
                </a:rPr>
                <a:t>: “2018-12-31”,</a:t>
              </a:r>
            </a:p>
            <a:p>
              <a:pPr algn="just">
                <a:lnSpc>
                  <a:spcPct val="120000"/>
                </a:lnSpc>
                <a:spcBef>
                  <a:spcPts val="0"/>
                </a:spcBef>
                <a:spcAft>
                  <a:spcPts val="0"/>
                </a:spcAft>
                <a:buClr>
                  <a:schemeClr val="tx1"/>
                </a:buClr>
                <a:buSzPct val="90000"/>
              </a:pPr>
              <a:r>
                <a:rPr lang="en-US" sz="1100" dirty="0">
                  <a:solidFill>
                    <a:schemeClr val="tx1">
                      <a:lumMod val="50000"/>
                      <a:lumOff val="50000"/>
                    </a:schemeClr>
                  </a:solidFill>
                </a:rPr>
                <a:t>    </a:t>
              </a:r>
              <a:r>
                <a:rPr lang="en-US" sz="1100" dirty="0" err="1">
                  <a:solidFill>
                    <a:schemeClr val="tx1">
                      <a:lumMod val="50000"/>
                      <a:lumOff val="50000"/>
                    </a:schemeClr>
                  </a:solidFill>
                </a:rPr>
                <a:t>employee_id</a:t>
              </a:r>
              <a:r>
                <a:rPr lang="en-US" sz="1100" dirty="0">
                  <a:solidFill>
                    <a:schemeClr val="tx1">
                      <a:lumMod val="50000"/>
                      <a:lumOff val="50000"/>
                    </a:schemeClr>
                  </a:solidFill>
                </a:rPr>
                <a:t>: “</a:t>
              </a:r>
              <a:r>
                <a:rPr lang="en-US" sz="1100" dirty="0" err="1">
                  <a:solidFill>
                    <a:schemeClr val="tx1">
                      <a:lumMod val="50000"/>
                      <a:lumOff val="50000"/>
                    </a:schemeClr>
                  </a:solidFill>
                </a:rPr>
                <a:t>jsmith</a:t>
              </a:r>
              <a:r>
                <a:rPr lang="en-US" sz="1100" dirty="0">
                  <a:solidFill>
                    <a:schemeClr val="tx1">
                      <a:lumMod val="50000"/>
                      <a:lumOff val="50000"/>
                    </a:schemeClr>
                  </a:solidFill>
                </a:rPr>
                <a:t>”</a:t>
              </a:r>
            </a:p>
            <a:p>
              <a:pPr algn="just">
                <a:lnSpc>
                  <a:spcPct val="120000"/>
                </a:lnSpc>
                <a:spcBef>
                  <a:spcPts val="0"/>
                </a:spcBef>
                <a:spcAft>
                  <a:spcPts val="0"/>
                </a:spcAft>
                <a:buClr>
                  <a:schemeClr val="tx1"/>
                </a:buClr>
                <a:buSzPct val="90000"/>
              </a:pPr>
              <a:r>
                <a:rPr lang="en-US" sz="1100" dirty="0">
                  <a:solidFill>
                    <a:schemeClr val="tx1">
                      <a:lumMod val="50000"/>
                      <a:lumOff val="50000"/>
                    </a:schemeClr>
                  </a:solidFill>
                </a:rPr>
                <a:t>}</a:t>
              </a:r>
            </a:p>
          </p:txBody>
        </p:sp>
      </p:grpSp>
      <p:sp>
        <p:nvSpPr>
          <p:cNvPr id="7" name="TextBox 6">
            <a:extLst>
              <a:ext uri="{FF2B5EF4-FFF2-40B4-BE49-F238E27FC236}">
                <a16:creationId xmlns:a16="http://schemas.microsoft.com/office/drawing/2014/main" id="{2F8DABAB-31A2-45FA-A37A-9B2698E78E4D}"/>
              </a:ext>
            </a:extLst>
          </p:cNvPr>
          <p:cNvSpPr txBox="1"/>
          <p:nvPr/>
        </p:nvSpPr>
        <p:spPr>
          <a:xfrm>
            <a:off x="492368" y="822067"/>
            <a:ext cx="3581400" cy="800219"/>
          </a:xfrm>
          <a:prstGeom prst="rect">
            <a:avLst/>
          </a:prstGeom>
          <a:solidFill>
            <a:schemeClr val="bg1">
              <a:lumMod val="95000"/>
            </a:schemeClr>
          </a:solidFill>
        </p:spPr>
        <p:txBody>
          <a:bodyPr wrap="square" lIns="0" tIns="182880" bIns="182880" rtlCol="0" anchor="ctr" anchorCtr="0">
            <a:spAutoFit/>
          </a:bodyPr>
          <a:lstStyle/>
          <a:p>
            <a:pPr algn="ctr"/>
            <a:r>
              <a:rPr lang="en-US" sz="1600" b="1" dirty="0">
                <a:latin typeface="+mj-lt"/>
              </a:rPr>
              <a:t>Embedded</a:t>
            </a:r>
          </a:p>
          <a:p>
            <a:pPr algn="ctr"/>
            <a:r>
              <a:rPr lang="en-US" sz="1200" dirty="0">
                <a:solidFill>
                  <a:schemeClr val="bg1">
                    <a:lumMod val="65000"/>
                  </a:schemeClr>
                </a:solidFill>
                <a:latin typeface="+mj-lt"/>
              </a:rPr>
              <a:t>(Same Collection)</a:t>
            </a:r>
          </a:p>
        </p:txBody>
      </p:sp>
      <p:sp>
        <p:nvSpPr>
          <p:cNvPr id="9" name="TextBox 8">
            <a:extLst>
              <a:ext uri="{FF2B5EF4-FFF2-40B4-BE49-F238E27FC236}">
                <a16:creationId xmlns:a16="http://schemas.microsoft.com/office/drawing/2014/main" id="{C97FBBE3-08C3-45A8-A857-3AD380BD3C68}"/>
              </a:ext>
            </a:extLst>
          </p:cNvPr>
          <p:cNvSpPr txBox="1"/>
          <p:nvPr/>
        </p:nvSpPr>
        <p:spPr>
          <a:xfrm>
            <a:off x="4302368" y="822067"/>
            <a:ext cx="3581400" cy="800219"/>
          </a:xfrm>
          <a:prstGeom prst="rect">
            <a:avLst/>
          </a:prstGeom>
          <a:solidFill>
            <a:schemeClr val="bg1">
              <a:lumMod val="95000"/>
            </a:schemeClr>
          </a:solidFill>
        </p:spPr>
        <p:txBody>
          <a:bodyPr wrap="square" lIns="0" tIns="182880" bIns="182880" rtlCol="0" anchor="ctr" anchorCtr="0">
            <a:spAutoFit/>
          </a:bodyPr>
          <a:lstStyle/>
          <a:p>
            <a:pPr algn="ctr"/>
            <a:r>
              <a:rPr lang="en-US" sz="1600" b="1" dirty="0">
                <a:latin typeface="+mj-lt"/>
              </a:rPr>
              <a:t>Referencing </a:t>
            </a:r>
            <a:r>
              <a:rPr lang="en-US" sz="1600" i="1" dirty="0">
                <a:solidFill>
                  <a:schemeClr val="bg1">
                    <a:lumMod val="65000"/>
                  </a:schemeClr>
                </a:solidFill>
                <a:latin typeface="+mj-lt"/>
              </a:rPr>
              <a:t>(Parent to Child)</a:t>
            </a:r>
          </a:p>
          <a:p>
            <a:pPr algn="ctr"/>
            <a:r>
              <a:rPr lang="en-US" sz="1200" dirty="0">
                <a:solidFill>
                  <a:schemeClr val="bg1">
                    <a:lumMod val="65000"/>
                  </a:schemeClr>
                </a:solidFill>
                <a:latin typeface="+mj-lt"/>
              </a:rPr>
              <a:t>(Different Collection)</a:t>
            </a:r>
          </a:p>
        </p:txBody>
      </p:sp>
      <p:sp>
        <p:nvSpPr>
          <p:cNvPr id="10" name="TextBox 9">
            <a:extLst>
              <a:ext uri="{FF2B5EF4-FFF2-40B4-BE49-F238E27FC236}">
                <a16:creationId xmlns:a16="http://schemas.microsoft.com/office/drawing/2014/main" id="{394CC59B-8247-49F2-8F30-BCF6A636C880}"/>
              </a:ext>
            </a:extLst>
          </p:cNvPr>
          <p:cNvSpPr txBox="1"/>
          <p:nvPr/>
        </p:nvSpPr>
        <p:spPr>
          <a:xfrm>
            <a:off x="8112368" y="822067"/>
            <a:ext cx="3581400" cy="800219"/>
          </a:xfrm>
          <a:prstGeom prst="rect">
            <a:avLst/>
          </a:prstGeom>
          <a:solidFill>
            <a:schemeClr val="bg1">
              <a:lumMod val="95000"/>
            </a:schemeClr>
          </a:solidFill>
        </p:spPr>
        <p:txBody>
          <a:bodyPr wrap="square" lIns="0" tIns="182880" bIns="182880" rtlCol="0" anchor="ctr" anchorCtr="0">
            <a:spAutoFit/>
          </a:bodyPr>
          <a:lstStyle/>
          <a:p>
            <a:pPr algn="ctr"/>
            <a:r>
              <a:rPr lang="en-US" sz="1600" b="1" dirty="0">
                <a:latin typeface="+mj-lt"/>
              </a:rPr>
              <a:t>Referencing </a:t>
            </a:r>
            <a:r>
              <a:rPr lang="en-US" sz="1600" i="1" dirty="0">
                <a:solidFill>
                  <a:schemeClr val="bg1">
                    <a:lumMod val="65000"/>
                  </a:schemeClr>
                </a:solidFill>
                <a:latin typeface="+mj-lt"/>
              </a:rPr>
              <a:t>(Child to Parent)</a:t>
            </a:r>
          </a:p>
          <a:p>
            <a:pPr algn="ctr"/>
            <a:r>
              <a:rPr lang="en-US" sz="1200" dirty="0">
                <a:solidFill>
                  <a:schemeClr val="bg1">
                    <a:lumMod val="65000"/>
                  </a:schemeClr>
                </a:solidFill>
                <a:latin typeface="+mj-lt"/>
              </a:rPr>
              <a:t>(Different Collection)</a:t>
            </a:r>
          </a:p>
        </p:txBody>
      </p:sp>
    </p:spTree>
    <p:extLst>
      <p:ext uri="{BB962C8B-B14F-4D97-AF65-F5344CB8AC3E}">
        <p14:creationId xmlns:p14="http://schemas.microsoft.com/office/powerpoint/2010/main" val="3031324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F8F64E1-8DCB-A44D-B480-8EAB705BC498}" type="slidenum">
              <a:rPr lang="en-US" altLang="en-US" smtClean="0"/>
              <a:pPr/>
              <a:t>21</a:t>
            </a:fld>
            <a:endParaRPr lang="en-US" altLang="en-US" dirty="0"/>
          </a:p>
        </p:txBody>
      </p:sp>
      <p:sp>
        <p:nvSpPr>
          <p:cNvPr id="3" name="Title 2"/>
          <p:cNvSpPr>
            <a:spLocks noGrp="1"/>
          </p:cNvSpPr>
          <p:nvPr>
            <p:ph type="title"/>
          </p:nvPr>
        </p:nvSpPr>
        <p:spPr/>
        <p:txBody>
          <a:bodyPr/>
          <a:lstStyle/>
          <a:p>
            <a:r>
              <a:rPr lang="en-US" dirty="0">
                <a:solidFill>
                  <a:schemeClr val="tx1">
                    <a:lumMod val="75000"/>
                    <a:lumOff val="25000"/>
                  </a:schemeClr>
                </a:solidFill>
              </a:rPr>
              <a:t>Document Database Platform: </a:t>
            </a:r>
            <a:r>
              <a:rPr lang="en-US" dirty="0">
                <a:solidFill>
                  <a:schemeClr val="tx1">
                    <a:lumMod val="50000"/>
                    <a:lumOff val="50000"/>
                  </a:schemeClr>
                </a:solidFill>
              </a:rPr>
              <a:t>Best Practices</a:t>
            </a:r>
          </a:p>
        </p:txBody>
      </p:sp>
      <p:sp>
        <p:nvSpPr>
          <p:cNvPr id="6" name="Rectangle 5">
            <a:extLst>
              <a:ext uri="{FF2B5EF4-FFF2-40B4-BE49-F238E27FC236}">
                <a16:creationId xmlns:a16="http://schemas.microsoft.com/office/drawing/2014/main" id="{1897B59C-501F-4BE7-B21C-73414D9B012D}"/>
              </a:ext>
            </a:extLst>
          </p:cNvPr>
          <p:cNvSpPr/>
          <p:nvPr/>
        </p:nvSpPr>
        <p:spPr>
          <a:xfrm>
            <a:off x="0" y="810714"/>
            <a:ext cx="12192000" cy="57424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182880" rIns="365760" bIns="182880" rtlCol="0" anchor="t" anchorCtr="0"/>
          <a:lstStyle/>
          <a:p>
            <a:pPr algn="just">
              <a:spcBef>
                <a:spcPts val="0"/>
              </a:spcBef>
              <a:spcAft>
                <a:spcPts val="1800"/>
              </a:spcAft>
              <a:buClr>
                <a:schemeClr val="tx1"/>
              </a:buClr>
              <a:buSzPct val="90000"/>
            </a:pPr>
            <a:r>
              <a:rPr lang="en-US" b="1" dirty="0">
                <a:solidFill>
                  <a:srgbClr val="002060"/>
                </a:solidFill>
              </a:rPr>
              <a:t>MongoDB Specific Best Practices</a:t>
            </a:r>
          </a:p>
          <a:p>
            <a:pPr marL="285750" indent="-285750" algn="just">
              <a:spcBef>
                <a:spcPts val="0"/>
              </a:spcBef>
              <a:spcAft>
                <a:spcPts val="1200"/>
              </a:spcAft>
              <a:buClr>
                <a:srgbClr val="7030A0"/>
              </a:buClr>
              <a:buSzPct val="90000"/>
              <a:buFont typeface="Wingdings" panose="05000000000000000000" pitchFamily="2" charset="2"/>
              <a:buChar char="Ø"/>
            </a:pPr>
            <a:r>
              <a:rPr lang="en-US" sz="1600" dirty="0">
                <a:solidFill>
                  <a:schemeClr val="tx1">
                    <a:lumMod val="65000"/>
                    <a:lumOff val="35000"/>
                  </a:schemeClr>
                </a:solidFill>
              </a:rPr>
              <a:t>Always prefer embedded documents</a:t>
            </a:r>
          </a:p>
          <a:p>
            <a:pPr marL="285750" indent="-285750" algn="just">
              <a:spcBef>
                <a:spcPts val="0"/>
              </a:spcBef>
              <a:spcAft>
                <a:spcPts val="1200"/>
              </a:spcAft>
              <a:buClr>
                <a:srgbClr val="7030A0"/>
              </a:buClr>
              <a:buSzPct val="90000"/>
              <a:buFont typeface="Wingdings" panose="05000000000000000000" pitchFamily="2" charset="2"/>
              <a:buChar char="Ø"/>
            </a:pPr>
            <a:r>
              <a:rPr lang="en-US" sz="1600" dirty="0">
                <a:solidFill>
                  <a:schemeClr val="tx1">
                    <a:lumMod val="65000"/>
                    <a:lumOff val="35000"/>
                  </a:schemeClr>
                </a:solidFill>
              </a:rPr>
              <a:t>Avoid using more than 3 levels of document nesting</a:t>
            </a:r>
          </a:p>
          <a:p>
            <a:pPr marL="285750" indent="-285750" algn="just">
              <a:spcBef>
                <a:spcPts val="0"/>
              </a:spcBef>
              <a:spcAft>
                <a:spcPts val="1200"/>
              </a:spcAft>
              <a:buClr>
                <a:srgbClr val="7030A0"/>
              </a:buClr>
              <a:buSzPct val="90000"/>
              <a:buFont typeface="Wingdings" panose="05000000000000000000" pitchFamily="2" charset="2"/>
              <a:buChar char="Ø"/>
            </a:pPr>
            <a:r>
              <a:rPr lang="en-US" sz="1600" dirty="0">
                <a:solidFill>
                  <a:schemeClr val="tx1">
                    <a:lumMod val="65000"/>
                    <a:lumOff val="35000"/>
                  </a:schemeClr>
                </a:solidFill>
              </a:rPr>
              <a:t>Identify &amp; store the data that is most frequently accessed together within a single MongoDB document</a:t>
            </a:r>
          </a:p>
          <a:p>
            <a:pPr marL="285750" lvl="2" indent="-285750" algn="just">
              <a:spcBef>
                <a:spcPts val="0"/>
              </a:spcBef>
              <a:spcAft>
                <a:spcPts val="1200"/>
              </a:spcAft>
              <a:buClr>
                <a:srgbClr val="7030A0"/>
              </a:buClr>
              <a:buSzPct val="90000"/>
              <a:buFont typeface="Wingdings" panose="05000000000000000000" pitchFamily="2" charset="2"/>
              <a:buChar char="Ø"/>
            </a:pPr>
            <a:r>
              <a:rPr lang="en-US" sz="1600" dirty="0">
                <a:solidFill>
                  <a:schemeClr val="tx1">
                    <a:lumMod val="65000"/>
                    <a:lumOff val="35000"/>
                  </a:schemeClr>
                </a:solidFill>
              </a:rPr>
              <a:t>Embed the ‘many’ side if the cardinality is ‘one-to-few’ (e.g. addresses of a customer) and there is no need to access the embedded object outside the context of the parent object</a:t>
            </a:r>
          </a:p>
          <a:p>
            <a:pPr marL="285750" lvl="2" indent="-285750" algn="just">
              <a:spcBef>
                <a:spcPts val="0"/>
              </a:spcBef>
              <a:spcAft>
                <a:spcPts val="1200"/>
              </a:spcAft>
              <a:buClr>
                <a:srgbClr val="7030A0"/>
              </a:buClr>
              <a:buSzPct val="90000"/>
              <a:buFont typeface="Wingdings" panose="05000000000000000000" pitchFamily="2" charset="2"/>
              <a:buChar char="Ø"/>
            </a:pPr>
            <a:r>
              <a:rPr lang="en-US" sz="1600" dirty="0">
                <a:solidFill>
                  <a:schemeClr val="tx1">
                    <a:lumMod val="65000"/>
                    <a:lumOff val="35000"/>
                  </a:schemeClr>
                </a:solidFill>
              </a:rPr>
              <a:t>Use an array of references to the ‘many’ side objects if the cardinality is ‘one-to-many’ (e.g. user tasks) or if the ‘many’ side objects should stand alone for any reasons</a:t>
            </a:r>
          </a:p>
          <a:p>
            <a:pPr marL="285750" lvl="2" indent="-285750" algn="just">
              <a:spcBef>
                <a:spcPts val="0"/>
              </a:spcBef>
              <a:spcAft>
                <a:spcPts val="1200"/>
              </a:spcAft>
              <a:buClr>
                <a:srgbClr val="7030A0"/>
              </a:buClr>
              <a:buSzPct val="90000"/>
              <a:buFont typeface="Wingdings" panose="05000000000000000000" pitchFamily="2" charset="2"/>
              <a:buChar char="Ø"/>
            </a:pPr>
            <a:r>
              <a:rPr lang="en-US" sz="1600" dirty="0">
                <a:solidFill>
                  <a:schemeClr val="tx1">
                    <a:lumMod val="65000"/>
                    <a:lumOff val="35000"/>
                  </a:schemeClr>
                </a:solidFill>
              </a:rPr>
              <a:t>Use a reference to the One-side in the ‘many’ side objects if the cardinality is ‘one-to-squillions’ (e.g. event logging)</a:t>
            </a:r>
          </a:p>
          <a:p>
            <a:pPr marL="285750" indent="-285750" algn="just">
              <a:spcBef>
                <a:spcPts val="0"/>
              </a:spcBef>
              <a:spcAft>
                <a:spcPts val="1200"/>
              </a:spcAft>
              <a:buClr>
                <a:srgbClr val="7030A0"/>
              </a:buClr>
              <a:buSzPct val="90000"/>
              <a:buFont typeface="Wingdings" panose="05000000000000000000" pitchFamily="2" charset="2"/>
              <a:buChar char="Ø"/>
            </a:pPr>
            <a:r>
              <a:rPr lang="en-US" sz="1600" dirty="0">
                <a:solidFill>
                  <a:schemeClr val="tx1">
                    <a:lumMod val="65000"/>
                    <a:lumOff val="35000"/>
                  </a:schemeClr>
                </a:solidFill>
              </a:rPr>
              <a:t>Prefer single-document atomicity of MongoDB &amp; avoid multi-document transactions</a:t>
            </a:r>
          </a:p>
          <a:p>
            <a:pPr marL="285750" indent="-285750" algn="just">
              <a:spcBef>
                <a:spcPts val="0"/>
              </a:spcBef>
              <a:spcAft>
                <a:spcPts val="1200"/>
              </a:spcAft>
              <a:buClr>
                <a:srgbClr val="7030A0"/>
              </a:buClr>
              <a:buSzPct val="90000"/>
              <a:buFont typeface="Wingdings" panose="05000000000000000000" pitchFamily="2" charset="2"/>
              <a:buChar char="Ø"/>
            </a:pPr>
            <a:r>
              <a:rPr lang="en-US" sz="1600" dirty="0">
                <a:solidFill>
                  <a:schemeClr val="tx1">
                    <a:lumMod val="65000"/>
                    <a:lumOff val="35000"/>
                  </a:schemeClr>
                </a:solidFill>
              </a:rPr>
              <a:t>Avoid multi-document transactions that runs for more than 60 seconds</a:t>
            </a:r>
          </a:p>
          <a:p>
            <a:pPr marL="285750" indent="-285750" algn="just">
              <a:spcBef>
                <a:spcPts val="0"/>
              </a:spcBef>
              <a:spcAft>
                <a:spcPts val="1200"/>
              </a:spcAft>
              <a:buClr>
                <a:srgbClr val="7030A0"/>
              </a:buClr>
              <a:buSzPct val="90000"/>
              <a:buFont typeface="Wingdings" panose="05000000000000000000" pitchFamily="2" charset="2"/>
              <a:buChar char="Ø"/>
            </a:pPr>
            <a:r>
              <a:rPr lang="en-US" sz="1600" dirty="0">
                <a:solidFill>
                  <a:schemeClr val="tx1">
                    <a:lumMod val="65000"/>
                    <a:lumOff val="35000"/>
                  </a:schemeClr>
                </a:solidFill>
              </a:rPr>
              <a:t>Utilize in-place update mechanism to avoid rewriting the entire document and index entries unnecessarily</a:t>
            </a:r>
          </a:p>
          <a:p>
            <a:pPr marL="285750" indent="-285750" algn="just">
              <a:spcBef>
                <a:spcPts val="0"/>
              </a:spcBef>
              <a:spcAft>
                <a:spcPts val="1200"/>
              </a:spcAft>
              <a:buClr>
                <a:srgbClr val="7030A0"/>
              </a:buClr>
              <a:buSzPct val="90000"/>
              <a:buFont typeface="Wingdings" panose="05000000000000000000" pitchFamily="2" charset="2"/>
              <a:buChar char="Ø"/>
            </a:pPr>
            <a:r>
              <a:rPr lang="en-US" sz="1600" dirty="0">
                <a:solidFill>
                  <a:schemeClr val="tx1">
                    <a:lumMod val="65000"/>
                    <a:lumOff val="35000"/>
                  </a:schemeClr>
                </a:solidFill>
              </a:rPr>
              <a:t>Avoid modifying more than 1000 documents within a transaction</a:t>
            </a:r>
          </a:p>
          <a:p>
            <a:pPr marL="285750" indent="-285750" algn="just">
              <a:spcBef>
                <a:spcPts val="0"/>
              </a:spcBef>
              <a:spcAft>
                <a:spcPts val="1200"/>
              </a:spcAft>
              <a:buClr>
                <a:srgbClr val="7030A0"/>
              </a:buClr>
              <a:buSzPct val="90000"/>
              <a:buFont typeface="Wingdings" panose="05000000000000000000" pitchFamily="2" charset="2"/>
              <a:buChar char="Ø"/>
            </a:pPr>
            <a:r>
              <a:rPr lang="en-US" sz="1600" dirty="0">
                <a:solidFill>
                  <a:schemeClr val="tx1">
                    <a:lumMod val="65000"/>
                    <a:lumOff val="35000"/>
                  </a:schemeClr>
                </a:solidFill>
              </a:rPr>
              <a:t>The total document size must be within 16MB limit</a:t>
            </a:r>
          </a:p>
          <a:p>
            <a:pPr marL="285750" indent="-285750" algn="just">
              <a:spcBef>
                <a:spcPts val="0"/>
              </a:spcBef>
              <a:spcAft>
                <a:spcPts val="1200"/>
              </a:spcAft>
              <a:buClr>
                <a:srgbClr val="7030A0"/>
              </a:buClr>
              <a:buSzPct val="90000"/>
              <a:buFont typeface="Wingdings" panose="05000000000000000000" pitchFamily="2" charset="2"/>
              <a:buChar char="Ø"/>
            </a:pPr>
            <a:endParaRPr lang="en-US" sz="1600" dirty="0">
              <a:solidFill>
                <a:schemeClr val="tx1">
                  <a:lumMod val="65000"/>
                  <a:lumOff val="35000"/>
                </a:schemeClr>
              </a:solidFill>
            </a:endParaRPr>
          </a:p>
        </p:txBody>
      </p:sp>
    </p:spTree>
    <p:extLst>
      <p:ext uri="{BB962C8B-B14F-4D97-AF65-F5344CB8AC3E}">
        <p14:creationId xmlns:p14="http://schemas.microsoft.com/office/powerpoint/2010/main" val="33675113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59D8CEB-78E8-4176-9A8C-2A430DA03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69732"/>
          </a:xfrm>
          <a:prstGeom prst="rect">
            <a:avLst/>
          </a:prstGeom>
        </p:spPr>
      </p:pic>
      <p:sp>
        <p:nvSpPr>
          <p:cNvPr id="9" name="Rectangle 8">
            <a:extLst>
              <a:ext uri="{FF2B5EF4-FFF2-40B4-BE49-F238E27FC236}">
                <a16:creationId xmlns:a16="http://schemas.microsoft.com/office/drawing/2014/main" id="{3A3354E9-E85A-4C46-8FE9-AFB3E5A6489D}"/>
              </a:ext>
            </a:extLst>
          </p:cNvPr>
          <p:cNvSpPr/>
          <p:nvPr/>
        </p:nvSpPr>
        <p:spPr>
          <a:xfrm>
            <a:off x="0" y="7716"/>
            <a:ext cx="12192000" cy="6858000"/>
          </a:xfrm>
          <a:prstGeom prst="rect">
            <a:avLst/>
          </a:prstGeom>
          <a:gradFill flip="none" rotWithShape="1">
            <a:gsLst>
              <a:gs pos="63000">
                <a:schemeClr val="tx1">
                  <a:alpha val="0"/>
                </a:schemeClr>
              </a:gs>
              <a:gs pos="0">
                <a:schemeClr val="tx1">
                  <a:alpha val="50000"/>
                </a:schemeClr>
              </a:gs>
            </a:gsLst>
            <a:lin ang="0" scaled="1"/>
            <a:tileRect/>
          </a:gradFill>
          <a:ln>
            <a:noFill/>
          </a:ln>
        </p:spPr>
        <p:style>
          <a:lnRef idx="3">
            <a:schemeClr val="lt1"/>
          </a:lnRef>
          <a:fillRef idx="1">
            <a:schemeClr val="accent2"/>
          </a:fillRef>
          <a:effectRef idx="1">
            <a:schemeClr val="accent2"/>
          </a:effectRef>
          <a:fontRef idx="minor">
            <a:schemeClr val="lt1"/>
          </a:fontRef>
        </p:style>
        <p:txBody>
          <a:bodyPr anchor="ctr"/>
          <a:lstStyle/>
          <a:p>
            <a:pPr algn="ctr">
              <a:spcAft>
                <a:spcPts val="1200"/>
              </a:spcAft>
              <a:defRPr/>
            </a:pPr>
            <a:endParaRPr lang="en-US">
              <a:solidFill>
                <a:schemeClr val="accent2">
                  <a:lumMod val="50000"/>
                </a:schemeClr>
              </a:solidFill>
            </a:endParaRPr>
          </a:p>
        </p:txBody>
      </p:sp>
      <p:sp>
        <p:nvSpPr>
          <p:cNvPr id="11" name="TextBox 7">
            <a:extLst>
              <a:ext uri="{FF2B5EF4-FFF2-40B4-BE49-F238E27FC236}">
                <a16:creationId xmlns:a16="http://schemas.microsoft.com/office/drawing/2014/main" id="{59E30FA6-9B9C-4DE7-A08F-E94E72F00AF5}"/>
              </a:ext>
            </a:extLst>
          </p:cNvPr>
          <p:cNvSpPr txBox="1">
            <a:spLocks noChangeArrowheads="1"/>
          </p:cNvSpPr>
          <p:nvPr/>
        </p:nvSpPr>
        <p:spPr bwMode="auto">
          <a:xfrm>
            <a:off x="914400" y="4872054"/>
            <a:ext cx="2362200" cy="1327828"/>
          </a:xfrm>
          <a:prstGeom prst="rect">
            <a:avLst/>
          </a:prstGeom>
          <a:noFill/>
          <a:ln w="9525">
            <a:noFill/>
            <a:miter lim="800000"/>
            <a:headEnd/>
            <a:tailEnd/>
          </a:ln>
        </p:spPr>
        <p:txBody>
          <a:bodyPr wrap="square" lIns="95787" tIns="47893" rIns="95787" bIns="47893">
            <a:spAutoFit/>
          </a:bodyPr>
          <a:lstStyle/>
          <a:p>
            <a:pPr algn="ctr" eaLnBrk="1" hangingPunct="1">
              <a:defRPr/>
            </a:pPr>
            <a:r>
              <a:rPr lang="en-US" sz="8000" b="1" spc="50" dirty="0">
                <a:solidFill>
                  <a:schemeClr val="bg1"/>
                </a:solidFill>
                <a:latin typeface="+mj-lt"/>
              </a:rPr>
              <a:t>Q&amp;A</a:t>
            </a:r>
          </a:p>
        </p:txBody>
      </p:sp>
    </p:spTree>
    <p:extLst>
      <p:ext uri="{BB962C8B-B14F-4D97-AF65-F5344CB8AC3E}">
        <p14:creationId xmlns:p14="http://schemas.microsoft.com/office/powerpoint/2010/main" val="4201733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0BB94F1-10C4-410E-85AD-8D8BCEA8D018}"/>
              </a:ext>
            </a:extLst>
          </p:cNvPr>
          <p:cNvGrpSpPr/>
          <p:nvPr/>
        </p:nvGrpSpPr>
        <p:grpSpPr>
          <a:xfrm>
            <a:off x="-4" y="0"/>
            <a:ext cx="12192004" cy="6858000"/>
            <a:chOff x="-4" y="0"/>
            <a:chExt cx="12192004" cy="6858000"/>
          </a:xfrm>
        </p:grpSpPr>
        <p:grpSp>
          <p:nvGrpSpPr>
            <p:cNvPr id="9" name="Group 8">
              <a:extLst>
                <a:ext uri="{FF2B5EF4-FFF2-40B4-BE49-F238E27FC236}">
                  <a16:creationId xmlns:a16="http://schemas.microsoft.com/office/drawing/2014/main" id="{E21ABEBB-C7F7-41FA-AD20-DA0FEF6110B7}"/>
                </a:ext>
              </a:extLst>
            </p:cNvPr>
            <p:cNvGrpSpPr/>
            <p:nvPr/>
          </p:nvGrpSpPr>
          <p:grpSpPr>
            <a:xfrm>
              <a:off x="-4" y="0"/>
              <a:ext cx="12192004" cy="6858000"/>
              <a:chOff x="-4" y="0"/>
              <a:chExt cx="12192004" cy="6858000"/>
            </a:xfrm>
          </p:grpSpPr>
          <p:pic>
            <p:nvPicPr>
              <p:cNvPr id="102402" name="Picture 2"/>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4952995" y="0"/>
                <a:ext cx="7239005" cy="6858000"/>
              </a:xfrm>
              <a:prstGeom prst="rect">
                <a:avLst/>
              </a:prstGeom>
              <a:gradFill flip="none" rotWithShape="1">
                <a:gsLst>
                  <a:gs pos="65000">
                    <a:schemeClr val="tx1">
                      <a:lumMod val="85000"/>
                      <a:lumOff val="15000"/>
                    </a:schemeClr>
                  </a:gs>
                  <a:gs pos="59000">
                    <a:schemeClr val="bg1">
                      <a:alpha val="0"/>
                    </a:schemeClr>
                  </a:gs>
                </a:gsLst>
                <a:path path="circle">
                  <a:fillToRect l="50000" t="50000" r="50000" b="50000"/>
                </a:path>
                <a:tileRect/>
              </a:gradFill>
              <a:ln>
                <a:noFill/>
              </a:ln>
            </p:spPr>
            <p:style>
              <a:lnRef idx="3">
                <a:schemeClr val="lt1"/>
              </a:lnRef>
              <a:fillRef idx="1">
                <a:schemeClr val="accent2"/>
              </a:fillRef>
              <a:effectRef idx="1">
                <a:schemeClr val="accent2"/>
              </a:effectRef>
              <a:fontRef idx="minor">
                <a:schemeClr val="lt1"/>
              </a:fontRef>
            </p:style>
            <p:txBody>
              <a:bodyPr anchor="ctr"/>
              <a:lstStyle/>
              <a:p>
                <a:pPr algn="ctr">
                  <a:spcAft>
                    <a:spcPts val="1200"/>
                  </a:spcAft>
                  <a:defRPr/>
                </a:pPr>
                <a:endParaRPr lang="en-US" dirty="0">
                  <a:solidFill>
                    <a:schemeClr val="accent2">
                      <a:lumMod val="50000"/>
                    </a:schemeClr>
                  </a:solidFill>
                </a:endParaRPr>
              </a:p>
            </p:txBody>
          </p:sp>
          <p:grpSp>
            <p:nvGrpSpPr>
              <p:cNvPr id="2" name="Group 1">
                <a:extLst>
                  <a:ext uri="{FF2B5EF4-FFF2-40B4-BE49-F238E27FC236}">
                    <a16:creationId xmlns:a16="http://schemas.microsoft.com/office/drawing/2014/main" id="{944AA2B3-3345-44CE-99F7-E68502FEA99F}"/>
                  </a:ext>
                </a:extLst>
              </p:cNvPr>
              <p:cNvGrpSpPr/>
              <p:nvPr/>
            </p:nvGrpSpPr>
            <p:grpSpPr>
              <a:xfrm>
                <a:off x="-4" y="609600"/>
                <a:ext cx="4953001" cy="6248400"/>
                <a:chOff x="-4" y="609600"/>
                <a:chExt cx="4953001" cy="6248400"/>
              </a:xfrm>
            </p:grpSpPr>
            <p:pic>
              <p:nvPicPr>
                <p:cNvPr id="8" name="Picture 7">
                  <a:extLst>
                    <a:ext uri="{FF2B5EF4-FFF2-40B4-BE49-F238E27FC236}">
                      <a16:creationId xmlns:a16="http://schemas.microsoft.com/office/drawing/2014/main" id="{03DECDCC-33DC-409A-B6AF-65064978E90A}"/>
                    </a:ext>
                  </a:extLst>
                </p:cNvPr>
                <p:cNvPicPr>
                  <a:picLocks noChangeAspect="1"/>
                </p:cNvPicPr>
                <p:nvPr/>
              </p:nvPicPr>
              <p:blipFill>
                <a:blip r:embed="rId5"/>
                <a:stretch>
                  <a:fillRect/>
                </a:stretch>
              </p:blipFill>
              <p:spPr>
                <a:xfrm rot="10800000">
                  <a:off x="0" y="4495800"/>
                  <a:ext cx="1914324" cy="1204170"/>
                </a:xfrm>
                <a:prstGeom prst="rect">
                  <a:avLst/>
                </a:prstGeom>
              </p:spPr>
            </p:pic>
            <p:pic>
              <p:nvPicPr>
                <p:cNvPr id="6" name="Picture 5">
                  <a:extLst>
                    <a:ext uri="{FF2B5EF4-FFF2-40B4-BE49-F238E27FC236}">
                      <a16:creationId xmlns:a16="http://schemas.microsoft.com/office/drawing/2014/main" id="{F010AEFD-1735-42D7-89E8-9A11426B4A5C}"/>
                    </a:ext>
                  </a:extLst>
                </p:cNvPr>
                <p:cNvPicPr>
                  <a:picLocks noChangeAspect="1"/>
                </p:cNvPicPr>
                <p:nvPr/>
              </p:nvPicPr>
              <p:blipFill>
                <a:blip r:embed="rId5"/>
                <a:stretch>
                  <a:fillRect/>
                </a:stretch>
              </p:blipFill>
              <p:spPr>
                <a:xfrm rot="10800000">
                  <a:off x="1142999" y="1447799"/>
                  <a:ext cx="2666998" cy="3809999"/>
                </a:xfrm>
                <a:prstGeom prst="rect">
                  <a:avLst/>
                </a:prstGeom>
              </p:spPr>
            </p:pic>
            <p:pic>
              <p:nvPicPr>
                <p:cNvPr id="5" name="Picture 4">
                  <a:extLst>
                    <a:ext uri="{FF2B5EF4-FFF2-40B4-BE49-F238E27FC236}">
                      <a16:creationId xmlns:a16="http://schemas.microsoft.com/office/drawing/2014/main" id="{74CFE8B2-A468-46DB-A7DE-5F8161184914}"/>
                    </a:ext>
                  </a:extLst>
                </p:cNvPr>
                <p:cNvPicPr>
                  <a:picLocks noChangeAspect="1"/>
                </p:cNvPicPr>
                <p:nvPr/>
              </p:nvPicPr>
              <p:blipFill>
                <a:blip r:embed="rId6"/>
                <a:stretch>
                  <a:fillRect/>
                </a:stretch>
              </p:blipFill>
              <p:spPr>
                <a:xfrm rot="16200000">
                  <a:off x="1638300" y="3543302"/>
                  <a:ext cx="5334000" cy="1295395"/>
                </a:xfrm>
                <a:prstGeom prst="rect">
                  <a:avLst/>
                </a:prstGeom>
              </p:spPr>
            </p:pic>
            <p:pic>
              <p:nvPicPr>
                <p:cNvPr id="11" name="Picture 10">
                  <a:extLst>
                    <a:ext uri="{FF2B5EF4-FFF2-40B4-BE49-F238E27FC236}">
                      <a16:creationId xmlns:a16="http://schemas.microsoft.com/office/drawing/2014/main" id="{DBFB6DE7-F96D-4979-84B9-B6076EC21BB7}"/>
                    </a:ext>
                  </a:extLst>
                </p:cNvPr>
                <p:cNvPicPr>
                  <a:picLocks noChangeAspect="1"/>
                </p:cNvPicPr>
                <p:nvPr/>
              </p:nvPicPr>
              <p:blipFill>
                <a:blip r:embed="rId6"/>
                <a:stretch>
                  <a:fillRect/>
                </a:stretch>
              </p:blipFill>
              <p:spPr>
                <a:xfrm>
                  <a:off x="-4" y="609600"/>
                  <a:ext cx="4952998" cy="1009611"/>
                </a:xfrm>
                <a:prstGeom prst="rect">
                  <a:avLst/>
                </a:prstGeom>
              </p:spPr>
            </p:pic>
            <p:pic>
              <p:nvPicPr>
                <p:cNvPr id="12" name="Picture 11">
                  <a:extLst>
                    <a:ext uri="{FF2B5EF4-FFF2-40B4-BE49-F238E27FC236}">
                      <a16:creationId xmlns:a16="http://schemas.microsoft.com/office/drawing/2014/main" id="{5BF89984-A656-42A6-B4F0-7A0859742EB5}"/>
                    </a:ext>
                  </a:extLst>
                </p:cNvPr>
                <p:cNvPicPr>
                  <a:picLocks noChangeAspect="1"/>
                </p:cNvPicPr>
                <p:nvPr/>
              </p:nvPicPr>
              <p:blipFill>
                <a:blip r:embed="rId5"/>
                <a:stretch>
                  <a:fillRect/>
                </a:stretch>
              </p:blipFill>
              <p:spPr>
                <a:xfrm rot="16200000" flipV="1">
                  <a:off x="824353" y="1690243"/>
                  <a:ext cx="1627891" cy="3276601"/>
                </a:xfrm>
                <a:prstGeom prst="rect">
                  <a:avLst/>
                </a:prstGeom>
              </p:spPr>
            </p:pic>
            <p:pic>
              <p:nvPicPr>
                <p:cNvPr id="7" name="Picture 6">
                  <a:extLst>
                    <a:ext uri="{FF2B5EF4-FFF2-40B4-BE49-F238E27FC236}">
                      <a16:creationId xmlns:a16="http://schemas.microsoft.com/office/drawing/2014/main" id="{2AA16BB1-1BCE-4FF4-AEFC-30DF14D41772}"/>
                    </a:ext>
                  </a:extLst>
                </p:cNvPr>
                <p:cNvPicPr>
                  <a:picLocks noChangeAspect="1"/>
                </p:cNvPicPr>
                <p:nvPr/>
              </p:nvPicPr>
              <p:blipFill>
                <a:blip r:embed="rId5"/>
                <a:stretch>
                  <a:fillRect/>
                </a:stretch>
              </p:blipFill>
              <p:spPr>
                <a:xfrm>
                  <a:off x="2609810" y="3429000"/>
                  <a:ext cx="1047790" cy="3429000"/>
                </a:xfrm>
                <a:prstGeom prst="rect">
                  <a:avLst/>
                </a:prstGeom>
              </p:spPr>
            </p:pic>
          </p:grpSp>
        </p:grpSp>
        <p:pic>
          <p:nvPicPr>
            <p:cNvPr id="4" name="Picture 2">
              <a:extLst>
                <a:ext uri="{FF2B5EF4-FFF2-40B4-BE49-F238E27FC236}">
                  <a16:creationId xmlns:a16="http://schemas.microsoft.com/office/drawing/2014/main" id="{4F5FF402-CB00-485E-89CC-BC0CE40A99E1}"/>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9768" y="5890065"/>
              <a:ext cx="1499796"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5854674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1"/>
            <a:chOff x="0" y="0"/>
            <a:chExt cx="12192000" cy="7085885"/>
          </a:xfrm>
        </p:grpSpPr>
        <p:pic>
          <p:nvPicPr>
            <p:cNvPr id="6" name="Picture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0" y="3228015"/>
              <a:ext cx="12192000" cy="3857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8" name="TextBox 7"/>
            <p:cNvSpPr txBox="1">
              <a:spLocks noChangeArrowheads="1"/>
            </p:cNvSpPr>
            <p:nvPr/>
          </p:nvSpPr>
          <p:spPr bwMode="auto">
            <a:xfrm>
              <a:off x="0" y="3463425"/>
              <a:ext cx="12192000" cy="3375373"/>
            </a:xfrm>
            <a:prstGeom prst="rect">
              <a:avLst/>
            </a:prstGeom>
            <a:noFill/>
            <a:ln w="9525">
              <a:noFill/>
              <a:miter lim="800000"/>
              <a:headEnd/>
              <a:tailEnd/>
            </a:ln>
          </p:spPr>
          <p:txBody>
            <a:bodyPr wrap="square" lIns="365760" tIns="47893" rIns="365760" bIns="47893">
              <a:spAutoFit/>
            </a:bodyPr>
            <a:lstStyle/>
            <a:p>
              <a:pPr algn="just">
                <a:spcAft>
                  <a:spcPts val="1200"/>
                </a:spcAft>
                <a:defRPr/>
              </a:pPr>
              <a:r>
                <a:rPr lang="en-US" sz="1200" dirty="0">
                  <a:solidFill>
                    <a:schemeClr val="tx1">
                      <a:lumMod val="50000"/>
                      <a:lumOff val="50000"/>
                    </a:schemeClr>
                  </a:solidFill>
                  <a:latin typeface="Perpetua" panose="02020502060401020303" pitchFamily="18" charset="0"/>
                </a:rPr>
                <a:t>Copyright © 2012-2017 Steerwise Inc. All Rights Reserved.</a:t>
              </a:r>
            </a:p>
            <a:p>
              <a:pPr algn="just">
                <a:spcAft>
                  <a:spcPts val="1200"/>
                </a:spcAft>
                <a:defRPr/>
              </a:pPr>
              <a:r>
                <a:rPr lang="en-US" sz="1200" dirty="0">
                  <a:solidFill>
                    <a:schemeClr val="tx1">
                      <a:lumMod val="50000"/>
                      <a:lumOff val="50000"/>
                    </a:schemeClr>
                  </a:solidFill>
                  <a:latin typeface="Perpetua" panose="02020502060401020303" pitchFamily="18" charset="0"/>
                </a:rPr>
                <a:t>Steerwise Inc. disclaims all warranties with regard to this material and contents herein, including all implied warranties of suitability and fitness for any particular purpose. In no event shall Steerwise Inc. be liable for any special, incidental, indirect or consequential damages or any damages whatsoever resulting from loss of use, data or profits, whether in an action of contract, negligence or other tortious action, arising out of or in connection with the use or inability to use this material or performance of this material.</a:t>
              </a:r>
            </a:p>
            <a:p>
              <a:pPr algn="just">
                <a:spcAft>
                  <a:spcPts val="1200"/>
                </a:spcAft>
                <a:defRPr/>
              </a:pPr>
              <a:r>
                <a:rPr lang="en-US" sz="1200" dirty="0">
                  <a:solidFill>
                    <a:schemeClr val="tx1">
                      <a:lumMod val="50000"/>
                      <a:lumOff val="50000"/>
                    </a:schemeClr>
                  </a:solidFill>
                  <a:latin typeface="Perpetua" panose="02020502060401020303" pitchFamily="18" charset="0"/>
                </a:rPr>
                <a:t>All or specific content in this material is protected by copyright, and permission must be obtained from the owner prior to any prohibited reproduction, storage in a retrieval system, or transmission in any form or by any means, electronic, mechanical, photocopying, recording or likewise. No one is allowed to remove or modify proprietary markings or legends, logos, trademarks, trade secrets, copyright and rights notices from this material under any circumstances.</a:t>
              </a:r>
            </a:p>
            <a:p>
              <a:pPr algn="just">
                <a:spcAft>
                  <a:spcPts val="1200"/>
                </a:spcAft>
                <a:defRPr/>
              </a:pPr>
              <a:r>
                <a:rPr lang="en-US" sz="1200" dirty="0">
                  <a:solidFill>
                    <a:schemeClr val="tx1">
                      <a:lumMod val="50000"/>
                      <a:lumOff val="50000"/>
                    </a:schemeClr>
                  </a:solidFill>
                  <a:latin typeface="Perpetua" panose="02020502060401020303" pitchFamily="18" charset="0"/>
                </a:rPr>
                <a:t>This copyrighted material is intended for use by the licensed customers only. None of the information found here can be used for commercial gain of any kind including resale or reproduction for profit. No one is allowed to copy or sell or distribute any of the material or contents thereof or any derivate works to any party as their own, or of any other party, without explicitly obtaining either a commercial or non-commercial license from Steerwise Inc. </a:t>
              </a:r>
            </a:p>
            <a:p>
              <a:pPr algn="just">
                <a:spcAft>
                  <a:spcPts val="1200"/>
                </a:spcAft>
                <a:defRPr/>
              </a:pPr>
              <a:r>
                <a:rPr lang="en-US" sz="1100" b="1" dirty="0">
                  <a:solidFill>
                    <a:schemeClr val="tx1">
                      <a:lumMod val="50000"/>
                      <a:lumOff val="50000"/>
                    </a:schemeClr>
                  </a:solidFill>
                  <a:latin typeface="+mj-lt"/>
                </a:rPr>
                <a:t>Business Technology Architecture®</a:t>
              </a:r>
              <a:r>
                <a:rPr lang="en-US" sz="1100" dirty="0">
                  <a:solidFill>
                    <a:schemeClr val="tx1">
                      <a:lumMod val="50000"/>
                      <a:lumOff val="50000"/>
                    </a:schemeClr>
                  </a:solidFill>
                  <a:latin typeface="+mj-lt"/>
                </a:rPr>
                <a:t> </a:t>
              </a:r>
              <a:r>
                <a:rPr lang="en-US" sz="1200" dirty="0">
                  <a:solidFill>
                    <a:schemeClr val="tx1">
                      <a:lumMod val="50000"/>
                      <a:lumOff val="50000"/>
                    </a:schemeClr>
                  </a:solidFill>
                  <a:latin typeface="Perpetua" panose="02020502060401020303" pitchFamily="18" charset="0"/>
                </a:rPr>
                <a:t>is a registered trademark of Steerwise Inc. </a:t>
              </a:r>
              <a:r>
                <a:rPr lang="en-US" sz="1100" b="1" dirty="0">
                  <a:solidFill>
                    <a:schemeClr val="tx1">
                      <a:lumMod val="50000"/>
                      <a:lumOff val="50000"/>
                    </a:schemeClr>
                  </a:solidFill>
                  <a:latin typeface="+mj-lt"/>
                </a:rPr>
                <a:t>Business Value First™, Innowise™, Alignwise™, Performwise™, Meaning-Oriented-Modeling™, </a:t>
              </a:r>
              <a:r>
                <a:rPr lang="en-US" sz="1100" b="1" dirty="0">
                  <a:solidFill>
                    <a:prstClr val="black">
                      <a:lumMod val="50000"/>
                      <a:lumOff val="50000"/>
                    </a:prstClr>
                  </a:solidFill>
                  <a:latin typeface="Calibri"/>
                </a:rPr>
                <a:t>Meaning-Oriented-Integration™</a:t>
              </a:r>
              <a:r>
                <a:rPr lang="en-US" sz="1100" b="1" dirty="0">
                  <a:solidFill>
                    <a:schemeClr val="tx1">
                      <a:lumMod val="50000"/>
                      <a:lumOff val="50000"/>
                    </a:schemeClr>
                  </a:solidFill>
                  <a:latin typeface="+mj-lt"/>
                </a:rPr>
                <a:t>, Business Being™, Data Efficacy &amp; Data Excellence™ </a:t>
              </a:r>
              <a:r>
                <a:rPr lang="en-US" sz="1200" dirty="0">
                  <a:solidFill>
                    <a:schemeClr val="tx1">
                      <a:lumMod val="50000"/>
                      <a:lumOff val="50000"/>
                    </a:schemeClr>
                  </a:solidFill>
                  <a:latin typeface="Perpetua" panose="02020502060401020303" pitchFamily="18" charset="0"/>
                </a:rPr>
                <a:t>are trademarks of Steerwise Inc.</a:t>
              </a:r>
            </a:p>
            <a:p>
              <a:pPr algn="just">
                <a:spcAft>
                  <a:spcPts val="1200"/>
                </a:spcAft>
                <a:defRPr/>
              </a:pPr>
              <a:r>
                <a:rPr lang="en-US" sz="1200" dirty="0">
                  <a:solidFill>
                    <a:schemeClr val="tx1">
                      <a:lumMod val="50000"/>
                      <a:lumOff val="50000"/>
                    </a:schemeClr>
                  </a:solidFill>
                  <a:latin typeface="Perpetua" panose="02020502060401020303" pitchFamily="18" charset="0"/>
                </a:rPr>
                <a:t>Any inquiries regarding this material, requests for usage rights for the material or contents included herein, should be sent by email to </a:t>
              </a:r>
              <a:r>
                <a:rPr lang="en-US" sz="1200" i="1" dirty="0">
                  <a:solidFill>
                    <a:schemeClr val="tx1">
                      <a:lumMod val="50000"/>
                      <a:lumOff val="50000"/>
                    </a:schemeClr>
                  </a:solidFill>
                  <a:latin typeface="Perpetua" panose="02020502060401020303" pitchFamily="18" charset="0"/>
                </a:rPr>
                <a:t>info@steerwise.com</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76200"/>
              <a:ext cx="1500188"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Slide Number Placeholder 3"/>
          <p:cNvSpPr>
            <a:spLocks noGrp="1"/>
          </p:cNvSpPr>
          <p:nvPr>
            <p:ph type="sldNum" sz="quarter" idx="4"/>
          </p:nvPr>
        </p:nvSpPr>
        <p:spPr/>
        <p:txBody>
          <a:bodyPr/>
          <a:lstStyle/>
          <a:p>
            <a:fld id="{EF8F64E1-8DCB-A44D-B480-8EAB705BC498}" type="slidenum">
              <a:rPr lang="en-US" altLang="en-US" smtClean="0"/>
              <a:pPr/>
              <a:t>24</a:t>
            </a:fld>
            <a:endParaRPr lang="en-US" altLang="en-US" dirty="0"/>
          </a:p>
        </p:txBody>
      </p:sp>
    </p:spTree>
    <p:extLst>
      <p:ext uri="{BB962C8B-B14F-4D97-AF65-F5344CB8AC3E}">
        <p14:creationId xmlns:p14="http://schemas.microsoft.com/office/powerpoint/2010/main" val="3817444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p:cNvSpPr/>
          <p:nvPr/>
        </p:nvSpPr>
        <p:spPr>
          <a:xfrm>
            <a:off x="-6626" y="0"/>
            <a:ext cx="12198626" cy="6858000"/>
          </a:xfrm>
          <a:prstGeom prst="rect">
            <a:avLst/>
          </a:prstGeom>
          <a:gradFill flip="none" rotWithShape="1">
            <a:gsLst>
              <a:gs pos="40000">
                <a:schemeClr val="tx1">
                  <a:lumMod val="95000"/>
                  <a:lumOff val="5000"/>
                  <a:alpha val="75000"/>
                </a:schemeClr>
              </a:gs>
              <a:gs pos="91000">
                <a:srgbClr val="0D0D0D"/>
              </a:gs>
              <a:gs pos="90000">
                <a:schemeClr val="tx1">
                  <a:lumMod val="95000"/>
                  <a:lumOff val="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453887" y="419100"/>
            <a:ext cx="11277600" cy="6019800"/>
          </a:xfrm>
          <a:prstGeom prst="rect">
            <a:avLst/>
          </a:prstGeom>
          <a:noFill/>
        </p:spPr>
        <p:txBody>
          <a:bodyPr tIns="182880" bIns="182880" anchor="t" anchorCtr="0">
            <a:noAutofit/>
          </a:bodyPr>
          <a:lstStyle/>
          <a:p>
            <a:pPr lvl="1" algn="just">
              <a:spcAft>
                <a:spcPts val="600"/>
              </a:spcAft>
              <a:buClr>
                <a:schemeClr val="bg1"/>
              </a:buClr>
              <a:buSzPct val="90000"/>
              <a:defRPr/>
            </a:pPr>
            <a:r>
              <a:rPr lang="en-US" altLang="en-US" sz="3200" b="1" spc="30" dirty="0">
                <a:solidFill>
                  <a:schemeClr val="bg1"/>
                </a:solidFill>
                <a:latin typeface="Calibri"/>
                <a:ea typeface="Calibri" panose="020F0502020204030204" pitchFamily="34" charset="0"/>
                <a:cs typeface="Calibri" panose="020F0502020204030204" pitchFamily="34" charset="0"/>
              </a:rPr>
              <a:t>Contents</a:t>
            </a:r>
            <a:endParaRPr lang="en-US" altLang="en-US" sz="3600" b="1" spc="30" dirty="0">
              <a:solidFill>
                <a:schemeClr val="bg1"/>
              </a:solidFill>
              <a:latin typeface="Calibri"/>
              <a:ea typeface="Calibri" panose="020F0502020204030204" pitchFamily="34" charset="0"/>
              <a:cs typeface="Calibri" panose="020F0502020204030204" pitchFamily="34" charset="0"/>
            </a:endParaRPr>
          </a:p>
          <a:p>
            <a:pPr lvl="1" indent="0" algn="just">
              <a:spcBef>
                <a:spcPts val="1800"/>
              </a:spcBef>
              <a:spcAft>
                <a:spcPts val="600"/>
              </a:spcAft>
              <a:buClr>
                <a:schemeClr val="bg1"/>
              </a:buClr>
              <a:buSzPct val="90000"/>
              <a:defRPr/>
            </a:pPr>
            <a:r>
              <a:rPr lang="en-US" altLang="en-US" b="1" spc="30" dirty="0">
                <a:solidFill>
                  <a:schemeClr val="bg1"/>
                </a:solidFill>
                <a:latin typeface="Calibri"/>
                <a:ea typeface="Calibri" panose="020F0502020204030204" pitchFamily="34" charset="0"/>
                <a:cs typeface="Calibri" panose="020F0502020204030204" pitchFamily="34" charset="0"/>
              </a:rPr>
              <a:t>1.0 	Harmonized Data Modeling Overview</a:t>
            </a:r>
            <a:endParaRPr lang="en-US" altLang="en-US" b="1" spc="30" dirty="0">
              <a:solidFill>
                <a:schemeClr val="bg1"/>
              </a:solidFill>
              <a:latin typeface="Calibri"/>
              <a:cs typeface="Calibri" panose="020F0502020204030204" pitchFamily="34" charset="0"/>
            </a:endParaRPr>
          </a:p>
          <a:p>
            <a:pPr lvl="1" indent="0" algn="just">
              <a:spcBef>
                <a:spcPts val="1200"/>
              </a:spcBef>
              <a:spcAft>
                <a:spcPts val="600"/>
              </a:spcAft>
              <a:buClr>
                <a:schemeClr val="bg1"/>
              </a:buClr>
              <a:buSzPct val="90000"/>
              <a:defRPr/>
            </a:pPr>
            <a:r>
              <a:rPr lang="en-US" altLang="en-US" b="1" spc="30" dirty="0">
                <a:solidFill>
                  <a:schemeClr val="bg1"/>
                </a:solidFill>
                <a:latin typeface="Calibri"/>
                <a:ea typeface="Calibri" panose="020F0502020204030204" pitchFamily="34" charset="0"/>
                <a:cs typeface="Calibri" panose="020F0502020204030204" pitchFamily="34" charset="0"/>
              </a:rPr>
              <a:t>2.0 	Traditional vs. Modern Data Modeling Practices</a:t>
            </a:r>
          </a:p>
          <a:p>
            <a:pPr lvl="1" indent="0" algn="just">
              <a:spcBef>
                <a:spcPts val="1200"/>
              </a:spcBef>
              <a:spcAft>
                <a:spcPts val="600"/>
              </a:spcAft>
              <a:buClr>
                <a:schemeClr val="bg1"/>
              </a:buClr>
              <a:buSzPct val="90000"/>
              <a:defRPr/>
            </a:pPr>
            <a:r>
              <a:rPr lang="en-US" altLang="en-US" b="1" spc="30" dirty="0">
                <a:solidFill>
                  <a:schemeClr val="bg1"/>
                </a:solidFill>
                <a:latin typeface="Calibri"/>
                <a:cs typeface="Calibri" panose="020F0502020204030204" pitchFamily="34" charset="0"/>
              </a:rPr>
              <a:t>3.0 	Document Database &amp; Data Model Overview</a:t>
            </a:r>
          </a:p>
        </p:txBody>
      </p:sp>
    </p:spTree>
    <p:extLst>
      <p:ext uri="{BB962C8B-B14F-4D97-AF65-F5344CB8AC3E}">
        <p14:creationId xmlns:p14="http://schemas.microsoft.com/office/powerpoint/2010/main" val="303198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5080"/>
            <a:ext cx="12192000" cy="6863080"/>
          </a:xfrm>
          <a:prstGeom prst="rect">
            <a:avLst/>
          </a:prstGeom>
        </p:spPr>
      </p:pic>
      <p:sp>
        <p:nvSpPr>
          <p:cNvPr id="4" name="Rectangle 3"/>
          <p:cNvSpPr/>
          <p:nvPr/>
        </p:nvSpPr>
        <p:spPr>
          <a:xfrm>
            <a:off x="0" y="0"/>
            <a:ext cx="12192000" cy="6858000"/>
          </a:xfrm>
          <a:prstGeom prst="rect">
            <a:avLst/>
          </a:prstGeom>
          <a:gradFill>
            <a:gsLst>
              <a:gs pos="27000">
                <a:schemeClr val="tx1">
                  <a:alpha val="0"/>
                </a:schemeClr>
              </a:gs>
              <a:gs pos="44000">
                <a:schemeClr val="tx1">
                  <a:alpha val="55000"/>
                </a:schemeClr>
              </a:gs>
              <a:gs pos="52000">
                <a:schemeClr val="tx1">
                  <a:alpha val="50000"/>
                </a:schemeClr>
              </a:gs>
              <a:gs pos="100000">
                <a:schemeClr val="tx1">
                  <a:alpha val="0"/>
                </a:schemeClr>
              </a:gs>
            </a:gsLst>
            <a:lin ang="5400000" scaled="1"/>
          </a:gradFill>
          <a:ln>
            <a:noFill/>
          </a:ln>
        </p:spPr>
        <p:style>
          <a:lnRef idx="3">
            <a:schemeClr val="lt1"/>
          </a:lnRef>
          <a:fillRef idx="1">
            <a:schemeClr val="accent2"/>
          </a:fillRef>
          <a:effectRef idx="1">
            <a:schemeClr val="accent2"/>
          </a:effectRef>
          <a:fontRef idx="minor">
            <a:schemeClr val="lt1"/>
          </a:fontRef>
        </p:style>
        <p:txBody>
          <a:bodyPr anchor="ctr"/>
          <a:lstStyle/>
          <a:p>
            <a:pPr algn="ctr">
              <a:spcAft>
                <a:spcPts val="1200"/>
              </a:spcAft>
              <a:defRPr/>
            </a:pPr>
            <a:endParaRPr lang="en-US" dirty="0">
              <a:solidFill>
                <a:schemeClr val="accent2">
                  <a:lumMod val="50000"/>
                </a:schemeClr>
              </a:solidFill>
            </a:endParaRPr>
          </a:p>
        </p:txBody>
      </p:sp>
      <p:sp>
        <p:nvSpPr>
          <p:cNvPr id="8" name="Content Placeholder 2"/>
          <p:cNvSpPr txBox="1">
            <a:spLocks/>
          </p:cNvSpPr>
          <p:nvPr/>
        </p:nvSpPr>
        <p:spPr bwMode="auto">
          <a:xfrm>
            <a:off x="0" y="2435860"/>
            <a:ext cx="12192000" cy="1981200"/>
          </a:xfrm>
          <a:prstGeom prst="rect">
            <a:avLst/>
          </a:prstGeom>
          <a:gradFill flip="none" rotWithShape="1">
            <a:gsLst>
              <a:gs pos="0">
                <a:schemeClr val="tx1">
                  <a:alpha val="29000"/>
                </a:schemeClr>
              </a:gs>
              <a:gs pos="100000">
                <a:schemeClr val="tx1">
                  <a:lumMod val="95000"/>
                  <a:lumOff val="5000"/>
                  <a:alpha val="30000"/>
                </a:schemeClr>
              </a:gs>
            </a:gsLst>
            <a:path path="circle">
              <a:fillToRect l="100000" t="100000"/>
            </a:path>
            <a:tileRect r="-100000" b="-100000"/>
          </a:gradFill>
          <a:ln w="19050">
            <a:noFill/>
            <a:prstDash val="dashDot"/>
          </a:ln>
          <a:effectLst/>
          <a:extLst>
            <a:ext uri="{FAA26D3D-D897-4be2-8F04-BA451C77F1D7}">
              <ma14:placeholderFlag xmlns="" xmlns:ma14="http://schemas.microsoft.com/office/mac/drawingml/2011/main" val="1"/>
            </a:ext>
          </a:extLst>
        </p:spPr>
        <p:txBody>
          <a:bodyPr vert="horz" wrap="square" lIns="0" tIns="182880" rIns="0" bIns="182880" numCol="1" anchor="ctr" anchorCtr="0" compatLnSpc="1">
            <a:prstTxWarp prst="textNoShape">
              <a:avLst/>
            </a:prstTxWarp>
          </a:bodyPr>
          <a:lstStyle>
            <a:defPPr>
              <a:defRPr lang="en-US"/>
            </a:defPPr>
            <a:lvl1pPr marL="0" indent="0" algn="ctr" eaLnBrk="1" hangingPunct="1">
              <a:spcBef>
                <a:spcPts val="1800"/>
              </a:spcBef>
              <a:spcAft>
                <a:spcPts val="600"/>
              </a:spcAft>
              <a:buClr>
                <a:schemeClr val="bg1"/>
              </a:buClr>
              <a:buSzPct val="90000"/>
              <a:buFont typeface="Arial" charset="0"/>
              <a:buNone/>
              <a:defRPr sz="3200" b="1" spc="30" baseline="0">
                <a:solidFill>
                  <a:schemeClr val="bg1"/>
                </a:solidFill>
                <a:latin typeface="+mn-lt"/>
                <a:ea typeface="Calibri" panose="020F0502020204030204" pitchFamily="34" charset="0"/>
                <a:cs typeface="Calibri" panose="020F0502020204030204" pitchFamily="34" charset="0"/>
              </a:defRPr>
            </a:lvl1pPr>
            <a:lvl2pPr marL="776288" indent="-298450">
              <a:spcBef>
                <a:spcPts val="600"/>
              </a:spcBef>
              <a:spcAft>
                <a:spcPts val="600"/>
              </a:spcAft>
              <a:buClr>
                <a:schemeClr val="tx1">
                  <a:lumMod val="65000"/>
                  <a:lumOff val="35000"/>
                </a:schemeClr>
              </a:buClr>
              <a:buSzPct val="100000"/>
              <a:buFont typeface="Wingdings" charset="2"/>
              <a:buChar char="Ø"/>
              <a:defRPr sz="1800" baseline="0">
                <a:solidFill>
                  <a:schemeClr val="tx1">
                    <a:lumMod val="65000"/>
                    <a:lumOff val="35000"/>
                  </a:schemeClr>
                </a:solidFill>
                <a:latin typeface="+mn-lt"/>
              </a:defRPr>
            </a:lvl2pPr>
            <a:lvl3pPr marL="1195388" indent="-238125">
              <a:spcBef>
                <a:spcPts val="600"/>
              </a:spcBef>
              <a:spcAft>
                <a:spcPts val="600"/>
              </a:spcAft>
              <a:buClr>
                <a:schemeClr val="tx1">
                  <a:lumMod val="65000"/>
                  <a:lumOff val="35000"/>
                </a:schemeClr>
              </a:buClr>
              <a:buFont typeface="Wingdings" pitchFamily="2" charset="2"/>
              <a:buChar char="ü"/>
              <a:defRPr sz="1600" baseline="0">
                <a:solidFill>
                  <a:schemeClr val="tx1">
                    <a:lumMod val="65000"/>
                    <a:lumOff val="35000"/>
                  </a:schemeClr>
                </a:solidFill>
                <a:latin typeface="+mn-lt"/>
              </a:defRPr>
            </a:lvl3pPr>
            <a:lvl4pPr marL="1673225" indent="-238125">
              <a:spcBef>
                <a:spcPts val="600"/>
              </a:spcBef>
              <a:spcAft>
                <a:spcPts val="600"/>
              </a:spcAft>
              <a:buFont typeface="Wingdings" charset="2"/>
              <a:buChar char="Ø"/>
              <a:defRPr sz="1400" baseline="0">
                <a:solidFill>
                  <a:schemeClr val="tx1">
                    <a:lumMod val="50000"/>
                    <a:lumOff val="50000"/>
                  </a:schemeClr>
                </a:solidFill>
                <a:latin typeface="+mn-lt"/>
              </a:defRPr>
            </a:lvl4pPr>
            <a:lvl5pPr marL="2152650" indent="-238125">
              <a:spcBef>
                <a:spcPts val="600"/>
              </a:spcBef>
              <a:spcAft>
                <a:spcPts val="600"/>
              </a:spcAft>
              <a:buFont typeface="Arial" charset="0"/>
              <a:buChar char="•"/>
              <a:defRPr sz="1200" baseline="0">
                <a:solidFill>
                  <a:schemeClr val="tx1">
                    <a:lumMod val="50000"/>
                    <a:lumOff val="50000"/>
                  </a:schemeClr>
                </a:solidFill>
                <a:latin typeface="+mn-lt"/>
              </a:defRPr>
            </a:lvl5pPr>
            <a:lvl6pPr marL="2634143" indent="-239467" defTabSz="957870">
              <a:spcBef>
                <a:spcPct val="20000"/>
              </a:spcBef>
              <a:buFont typeface="Arial" pitchFamily="34" charset="0"/>
              <a:buChar char="•"/>
              <a:defRPr sz="2100">
                <a:latin typeface="+mn-lt"/>
              </a:defRPr>
            </a:lvl6pPr>
            <a:lvl7pPr marL="3113077" indent="-239467" defTabSz="957870">
              <a:spcBef>
                <a:spcPct val="20000"/>
              </a:spcBef>
              <a:buFont typeface="Arial" pitchFamily="34" charset="0"/>
              <a:buChar char="•"/>
              <a:defRPr sz="2100">
                <a:latin typeface="+mn-lt"/>
              </a:defRPr>
            </a:lvl7pPr>
            <a:lvl8pPr marL="3592012" indent="-239467" defTabSz="957870">
              <a:spcBef>
                <a:spcPct val="20000"/>
              </a:spcBef>
              <a:buFont typeface="Arial" pitchFamily="34" charset="0"/>
              <a:buChar char="•"/>
              <a:defRPr sz="2100">
                <a:latin typeface="+mn-lt"/>
              </a:defRPr>
            </a:lvl8pPr>
            <a:lvl9pPr marL="4070948" indent="-239467" defTabSz="957870">
              <a:spcBef>
                <a:spcPct val="20000"/>
              </a:spcBef>
              <a:buFont typeface="Arial" pitchFamily="34" charset="0"/>
              <a:buChar char="•"/>
              <a:defRPr sz="2100">
                <a:latin typeface="+mn-lt"/>
              </a:defRPr>
            </a:lvl9pPr>
          </a:lstStyle>
          <a:p>
            <a:pPr>
              <a:spcBef>
                <a:spcPts val="0"/>
              </a:spcBef>
              <a:defRPr/>
            </a:pPr>
            <a:r>
              <a:rPr lang="en-US" altLang="en-US" sz="2800" dirty="0"/>
              <a:t>1.0 Harmonized Data Modeling Overview</a:t>
            </a:r>
            <a:endParaRPr lang="en-US" altLang="en-US" sz="2000" b="1" dirty="0">
              <a:solidFill>
                <a:schemeClr val="bg1"/>
              </a:solidFill>
            </a:endParaRPr>
          </a:p>
        </p:txBody>
      </p:sp>
      <p:cxnSp>
        <p:nvCxnSpPr>
          <p:cNvPr id="6" name="Straight Connector 5"/>
          <p:cNvCxnSpPr/>
          <p:nvPr/>
        </p:nvCxnSpPr>
        <p:spPr>
          <a:xfrm>
            <a:off x="0" y="2438400"/>
            <a:ext cx="12192000" cy="0"/>
          </a:xfrm>
          <a:prstGeom prst="line">
            <a:avLst/>
          </a:prstGeom>
          <a:ln w="15875">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0" y="4419600"/>
            <a:ext cx="12192000" cy="0"/>
          </a:xfrm>
          <a:prstGeom prst="line">
            <a:avLst/>
          </a:prstGeom>
          <a:ln w="15875">
            <a:solidFill>
              <a:schemeClr val="bg1"/>
            </a:solidFill>
            <a:prstDash val="lgDashDot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178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F8F64E1-8DCB-A44D-B480-8EAB705BC498}" type="slidenum">
              <a:rPr lang="en-US" altLang="en-US" smtClean="0"/>
              <a:pPr/>
              <a:t>5</a:t>
            </a:fld>
            <a:endParaRPr lang="en-US" altLang="en-US" dirty="0"/>
          </a:p>
        </p:txBody>
      </p:sp>
      <p:sp>
        <p:nvSpPr>
          <p:cNvPr id="3" name="Title 2"/>
          <p:cNvSpPr>
            <a:spLocks noGrp="1"/>
          </p:cNvSpPr>
          <p:nvPr>
            <p:ph type="title"/>
          </p:nvPr>
        </p:nvSpPr>
        <p:spPr/>
        <p:txBody>
          <a:bodyPr/>
          <a:lstStyle/>
          <a:p>
            <a:r>
              <a:rPr lang="en-US" dirty="0">
                <a:solidFill>
                  <a:schemeClr val="tx1">
                    <a:lumMod val="75000"/>
                    <a:lumOff val="25000"/>
                  </a:schemeClr>
                </a:solidFill>
              </a:rPr>
              <a:t>Harmonized Data Modeling: </a:t>
            </a:r>
            <a:r>
              <a:rPr lang="en-US" dirty="0">
                <a:solidFill>
                  <a:schemeClr val="tx1">
                    <a:lumMod val="50000"/>
                    <a:lumOff val="50000"/>
                  </a:schemeClr>
                </a:solidFill>
              </a:rPr>
              <a:t>Overview</a:t>
            </a:r>
          </a:p>
        </p:txBody>
      </p:sp>
      <p:sp>
        <p:nvSpPr>
          <p:cNvPr id="5" name="Rectangle 4">
            <a:extLst>
              <a:ext uri="{FF2B5EF4-FFF2-40B4-BE49-F238E27FC236}">
                <a16:creationId xmlns:a16="http://schemas.microsoft.com/office/drawing/2014/main" id="{F71C949D-FA46-49DE-8403-730B92303122}"/>
              </a:ext>
            </a:extLst>
          </p:cNvPr>
          <p:cNvSpPr/>
          <p:nvPr/>
        </p:nvSpPr>
        <p:spPr>
          <a:xfrm>
            <a:off x="0" y="810713"/>
            <a:ext cx="12192000" cy="22372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182880" rIns="365760" bIns="182880" rtlCol="0" anchor="ctr" anchorCtr="0"/>
          <a:lstStyle/>
          <a:p>
            <a:pPr algn="just">
              <a:spcBef>
                <a:spcPts val="0"/>
              </a:spcBef>
              <a:spcAft>
                <a:spcPts val="1800"/>
              </a:spcAft>
              <a:buClr>
                <a:schemeClr val="tx1"/>
              </a:buClr>
              <a:buSzPct val="90000"/>
            </a:pPr>
            <a:r>
              <a:rPr lang="en-US" b="1" dirty="0">
                <a:solidFill>
                  <a:srgbClr val="002060"/>
                </a:solidFill>
              </a:rPr>
              <a:t>Introduction</a:t>
            </a:r>
          </a:p>
          <a:p>
            <a:pPr algn="just">
              <a:spcBef>
                <a:spcPts val="0"/>
              </a:spcBef>
              <a:spcAft>
                <a:spcPts val="1800"/>
              </a:spcAft>
              <a:buClr>
                <a:schemeClr val="tx1"/>
              </a:buClr>
              <a:buSzPct val="90000"/>
            </a:pPr>
            <a:r>
              <a:rPr lang="en-US" sz="1600" b="1" dirty="0">
                <a:solidFill>
                  <a:schemeClr val="tx1">
                    <a:lumMod val="85000"/>
                    <a:lumOff val="15000"/>
                  </a:schemeClr>
                </a:solidFill>
              </a:rPr>
              <a:t>Data Harmonization </a:t>
            </a:r>
            <a:r>
              <a:rPr lang="en-US" sz="1600" dirty="0">
                <a:solidFill>
                  <a:schemeClr val="tx1">
                    <a:lumMod val="65000"/>
                    <a:lumOff val="35000"/>
                  </a:schemeClr>
                </a:solidFill>
              </a:rPr>
              <a:t>is the process of mixing &amp; mastering </a:t>
            </a:r>
            <a:r>
              <a:rPr lang="en-US" sz="1600" dirty="0">
                <a:solidFill>
                  <a:srgbClr val="7030A0"/>
                </a:solidFill>
              </a:rPr>
              <a:t>domain-bound-context-specific-data</a:t>
            </a:r>
            <a:r>
              <a:rPr lang="en-US" sz="1600" dirty="0">
                <a:solidFill>
                  <a:srgbClr val="7D7A00"/>
                </a:solidFill>
              </a:rPr>
              <a:t> </a:t>
            </a:r>
            <a:r>
              <a:rPr lang="en-US" sz="1600" dirty="0">
                <a:solidFill>
                  <a:schemeClr val="tx1">
                    <a:lumMod val="65000"/>
                    <a:lumOff val="35000"/>
                  </a:schemeClr>
                </a:solidFill>
              </a:rPr>
              <a:t>of </a:t>
            </a:r>
            <a:r>
              <a:rPr lang="en-US" sz="1600" dirty="0">
                <a:solidFill>
                  <a:srgbClr val="7D7A00"/>
                </a:solidFill>
              </a:rPr>
              <a:t>varying structures, sizes, ages, grains &amp; semantics</a:t>
            </a:r>
            <a:r>
              <a:rPr lang="en-US" sz="1600" dirty="0">
                <a:solidFill>
                  <a:srgbClr val="7030A0"/>
                </a:solidFill>
              </a:rPr>
              <a:t> </a:t>
            </a:r>
            <a:r>
              <a:rPr lang="en-US" sz="1600" dirty="0">
                <a:solidFill>
                  <a:schemeClr val="tx1">
                    <a:lumMod val="65000"/>
                    <a:lumOff val="35000"/>
                  </a:schemeClr>
                </a:solidFill>
              </a:rPr>
              <a:t>across data sources into a</a:t>
            </a:r>
            <a:r>
              <a:rPr lang="en-US" sz="1600" dirty="0">
                <a:solidFill>
                  <a:srgbClr val="0070C0"/>
                </a:solidFill>
              </a:rPr>
              <a:t> </a:t>
            </a:r>
            <a:r>
              <a:rPr lang="en-US" sz="1600" dirty="0">
                <a:solidFill>
                  <a:schemeClr val="accent2">
                    <a:lumMod val="75000"/>
                  </a:schemeClr>
                </a:solidFill>
              </a:rPr>
              <a:t>cohesive dataset </a:t>
            </a:r>
            <a:r>
              <a:rPr lang="en-US" sz="1600" dirty="0">
                <a:solidFill>
                  <a:schemeClr val="tx1">
                    <a:lumMod val="65000"/>
                    <a:lumOff val="35000"/>
                  </a:schemeClr>
                </a:solidFill>
              </a:rPr>
              <a:t>for the purposes of </a:t>
            </a:r>
            <a:r>
              <a:rPr lang="en-US" sz="1600" dirty="0">
                <a:solidFill>
                  <a:srgbClr val="0070C0"/>
                </a:solidFill>
              </a:rPr>
              <a:t>domain-bound-context-specific-utilization</a:t>
            </a:r>
          </a:p>
          <a:p>
            <a:pPr algn="just">
              <a:spcBef>
                <a:spcPts val="0"/>
              </a:spcBef>
              <a:spcAft>
                <a:spcPts val="1800"/>
              </a:spcAft>
              <a:buClr>
                <a:schemeClr val="tx1"/>
              </a:buClr>
              <a:buSzPct val="90000"/>
            </a:pPr>
            <a:r>
              <a:rPr lang="en-US" sz="1600" b="1" dirty="0">
                <a:solidFill>
                  <a:schemeClr val="tx1">
                    <a:lumMod val="85000"/>
                    <a:lumOff val="15000"/>
                  </a:schemeClr>
                </a:solidFill>
              </a:rPr>
              <a:t>Harmonized Data Modeling </a:t>
            </a:r>
            <a:r>
              <a:rPr lang="en-US" sz="1600" dirty="0">
                <a:solidFill>
                  <a:schemeClr val="tx1">
                    <a:lumMod val="65000"/>
                    <a:lumOff val="35000"/>
                  </a:schemeClr>
                </a:solidFill>
              </a:rPr>
              <a:t>is the process of </a:t>
            </a:r>
            <a:r>
              <a:rPr lang="en-US" sz="1600" dirty="0">
                <a:solidFill>
                  <a:srgbClr val="7030A0"/>
                </a:solidFill>
              </a:rPr>
              <a:t>creating actionable abstractions of reality </a:t>
            </a:r>
            <a:r>
              <a:rPr lang="en-US" sz="1600" dirty="0">
                <a:solidFill>
                  <a:schemeClr val="tx1">
                    <a:lumMod val="65000"/>
                    <a:lumOff val="35000"/>
                  </a:schemeClr>
                </a:solidFill>
              </a:rPr>
              <a:t>by </a:t>
            </a:r>
            <a:r>
              <a:rPr lang="en-US" sz="1600" dirty="0">
                <a:solidFill>
                  <a:srgbClr val="7D7A00"/>
                </a:solidFill>
              </a:rPr>
              <a:t>learning &amp; understanding domain-specific vocabularies, concepts, contexts, behaviors, etc. </a:t>
            </a:r>
            <a:r>
              <a:rPr lang="en-US" sz="1600" dirty="0">
                <a:solidFill>
                  <a:schemeClr val="tx1">
                    <a:lumMod val="65000"/>
                    <a:lumOff val="35000"/>
                  </a:schemeClr>
                </a:solidFill>
              </a:rPr>
              <a:t>in order to </a:t>
            </a:r>
            <a:r>
              <a:rPr lang="en-US" sz="1600" dirty="0">
                <a:solidFill>
                  <a:srgbClr val="0070C0"/>
                </a:solidFill>
              </a:rPr>
              <a:t>harmonize data for useful &amp; usable utilization</a:t>
            </a:r>
          </a:p>
        </p:txBody>
      </p:sp>
      <p:sp>
        <p:nvSpPr>
          <p:cNvPr id="6" name="Rectangle 5">
            <a:extLst>
              <a:ext uri="{FF2B5EF4-FFF2-40B4-BE49-F238E27FC236}">
                <a16:creationId xmlns:a16="http://schemas.microsoft.com/office/drawing/2014/main" id="{1897B59C-501F-4BE7-B21C-73414D9B012D}"/>
              </a:ext>
            </a:extLst>
          </p:cNvPr>
          <p:cNvSpPr/>
          <p:nvPr/>
        </p:nvSpPr>
        <p:spPr>
          <a:xfrm>
            <a:off x="0" y="3124200"/>
            <a:ext cx="12192000" cy="3428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182880" rIns="365760" bIns="182880" rtlCol="0" anchor="t" anchorCtr="0"/>
          <a:lstStyle/>
          <a:p>
            <a:pPr algn="just">
              <a:spcBef>
                <a:spcPts val="0"/>
              </a:spcBef>
              <a:spcAft>
                <a:spcPts val="1800"/>
              </a:spcAft>
              <a:buClr>
                <a:schemeClr val="tx1"/>
              </a:buClr>
              <a:buSzPct val="90000"/>
            </a:pPr>
            <a:r>
              <a:rPr lang="en-US" b="1" dirty="0">
                <a:solidFill>
                  <a:srgbClr val="002060"/>
                </a:solidFill>
              </a:rPr>
              <a:t>Drivers &amp; Needs</a:t>
            </a:r>
          </a:p>
          <a:p>
            <a:pPr algn="just">
              <a:spcBef>
                <a:spcPts val="0"/>
              </a:spcBef>
              <a:spcAft>
                <a:spcPts val="0"/>
              </a:spcAft>
              <a:buClr>
                <a:schemeClr val="tx1"/>
              </a:buClr>
              <a:buSzPct val="90000"/>
            </a:pPr>
            <a:r>
              <a:rPr lang="en-US" sz="1600" dirty="0">
                <a:solidFill>
                  <a:schemeClr val="tx1">
                    <a:lumMod val="65000"/>
                    <a:lumOff val="35000"/>
                  </a:schemeClr>
                </a:solidFill>
              </a:rPr>
              <a:t>To build a viable, flexible &amp; usable </a:t>
            </a:r>
            <a:r>
              <a:rPr lang="en-US" sz="1600" b="1" dirty="0">
                <a:solidFill>
                  <a:schemeClr val="tx1">
                    <a:lumMod val="65000"/>
                    <a:lumOff val="35000"/>
                  </a:schemeClr>
                </a:solidFill>
              </a:rPr>
              <a:t>System of Harmonization </a:t>
            </a:r>
            <a:r>
              <a:rPr lang="en-US" sz="1600" dirty="0">
                <a:solidFill>
                  <a:schemeClr val="tx1">
                    <a:lumMod val="65000"/>
                    <a:lumOff val="35000"/>
                  </a:schemeClr>
                </a:solidFill>
              </a:rPr>
              <a:t>that harmonizes data through a set of data processing &amp; storage functions &amp; services, the data modeling practice must enable in delivering the following:</a:t>
            </a:r>
          </a:p>
          <a:p>
            <a:pPr algn="just">
              <a:spcBef>
                <a:spcPts val="0"/>
              </a:spcBef>
              <a:spcAft>
                <a:spcPts val="0"/>
              </a:spcAft>
              <a:buClr>
                <a:schemeClr val="tx1"/>
              </a:buClr>
              <a:buSzPct val="90000"/>
            </a:pPr>
            <a:endParaRPr lang="en-US" sz="1600" dirty="0">
              <a:solidFill>
                <a:schemeClr val="tx1">
                  <a:lumMod val="65000"/>
                  <a:lumOff val="35000"/>
                </a:schemeClr>
              </a:solidFill>
            </a:endParaRPr>
          </a:p>
          <a:p>
            <a:pPr marL="285750" indent="-285750" algn="just">
              <a:spcBef>
                <a:spcPts val="0"/>
              </a:spcBef>
              <a:spcAft>
                <a:spcPts val="1200"/>
              </a:spcAft>
              <a:buClr>
                <a:srgbClr val="7030A0"/>
              </a:buClr>
              <a:buSzPct val="90000"/>
              <a:buFont typeface="Wingdings" panose="05000000000000000000" pitchFamily="2" charset="2"/>
              <a:buChar char="Ø"/>
            </a:pPr>
            <a:r>
              <a:rPr lang="en-US" sz="1600" dirty="0">
                <a:solidFill>
                  <a:schemeClr val="tx1">
                    <a:lumMod val="65000"/>
                    <a:lumOff val="35000"/>
                  </a:schemeClr>
                </a:solidFill>
              </a:rPr>
              <a:t>Semantically cohesive data models that capture varying domain-bound-context-specific-meanings</a:t>
            </a:r>
          </a:p>
          <a:p>
            <a:pPr marL="285750" indent="-285750" algn="just">
              <a:spcBef>
                <a:spcPts val="0"/>
              </a:spcBef>
              <a:spcAft>
                <a:spcPts val="1200"/>
              </a:spcAft>
              <a:buClr>
                <a:srgbClr val="7030A0"/>
              </a:buClr>
              <a:buSzPct val="90000"/>
              <a:buFont typeface="Wingdings" panose="05000000000000000000" pitchFamily="2" charset="2"/>
              <a:buChar char="Ø"/>
            </a:pPr>
            <a:r>
              <a:rPr lang="en-US" sz="1600" dirty="0">
                <a:solidFill>
                  <a:schemeClr val="tx1">
                    <a:lumMod val="65000"/>
                    <a:lumOff val="35000"/>
                  </a:schemeClr>
                </a:solidFill>
              </a:rPr>
              <a:t>Structurally flexible data models that naturally represent application-specific needs &amp; adapt easily to evolving business needs</a:t>
            </a:r>
          </a:p>
          <a:p>
            <a:pPr marL="285750" indent="-285750" algn="just">
              <a:spcBef>
                <a:spcPts val="0"/>
              </a:spcBef>
              <a:spcAft>
                <a:spcPts val="1200"/>
              </a:spcAft>
              <a:buClr>
                <a:srgbClr val="7030A0"/>
              </a:buClr>
              <a:buSzPct val="90000"/>
              <a:buFont typeface="Wingdings" panose="05000000000000000000" pitchFamily="2" charset="2"/>
              <a:buChar char="Ø"/>
            </a:pPr>
            <a:r>
              <a:rPr lang="en-US" sz="1600" dirty="0">
                <a:solidFill>
                  <a:schemeClr val="tx1">
                    <a:lumMod val="65000"/>
                    <a:lumOff val="35000"/>
                  </a:schemeClr>
                </a:solidFill>
              </a:rPr>
              <a:t>Highly performing data models that provide low-latent write, read &amp; processing capabilities supporting light-to-heavy workloads of data</a:t>
            </a:r>
          </a:p>
        </p:txBody>
      </p:sp>
    </p:spTree>
    <p:extLst>
      <p:ext uri="{BB962C8B-B14F-4D97-AF65-F5344CB8AC3E}">
        <p14:creationId xmlns:p14="http://schemas.microsoft.com/office/powerpoint/2010/main" val="3040751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F8F64E1-8DCB-A44D-B480-8EAB705BC498}" type="slidenum">
              <a:rPr lang="en-US" altLang="en-US" smtClean="0"/>
              <a:pPr/>
              <a:t>6</a:t>
            </a:fld>
            <a:endParaRPr lang="en-US" altLang="en-US" dirty="0"/>
          </a:p>
        </p:txBody>
      </p:sp>
      <p:sp>
        <p:nvSpPr>
          <p:cNvPr id="3" name="Title 2"/>
          <p:cNvSpPr>
            <a:spLocks noGrp="1"/>
          </p:cNvSpPr>
          <p:nvPr>
            <p:ph type="title"/>
          </p:nvPr>
        </p:nvSpPr>
        <p:spPr/>
        <p:txBody>
          <a:bodyPr/>
          <a:lstStyle/>
          <a:p>
            <a:r>
              <a:rPr lang="en-US" dirty="0">
                <a:solidFill>
                  <a:schemeClr val="tx1">
                    <a:lumMod val="75000"/>
                    <a:lumOff val="25000"/>
                  </a:schemeClr>
                </a:solidFill>
              </a:rPr>
              <a:t>Harmonized Data Modeling: </a:t>
            </a:r>
            <a:r>
              <a:rPr lang="en-US" dirty="0">
                <a:solidFill>
                  <a:schemeClr val="tx1">
                    <a:lumMod val="50000"/>
                    <a:lumOff val="50000"/>
                  </a:schemeClr>
                </a:solidFill>
              </a:rPr>
              <a:t>Achieving Semantic Cohesiveness</a:t>
            </a:r>
          </a:p>
        </p:txBody>
      </p:sp>
      <p:sp>
        <p:nvSpPr>
          <p:cNvPr id="5" name="Rectangle 4">
            <a:extLst>
              <a:ext uri="{FF2B5EF4-FFF2-40B4-BE49-F238E27FC236}">
                <a16:creationId xmlns:a16="http://schemas.microsoft.com/office/drawing/2014/main" id="{F71C949D-FA46-49DE-8403-730B92303122}"/>
              </a:ext>
            </a:extLst>
          </p:cNvPr>
          <p:cNvSpPr/>
          <p:nvPr/>
        </p:nvSpPr>
        <p:spPr>
          <a:xfrm>
            <a:off x="0" y="810714"/>
            <a:ext cx="12192000" cy="9418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182880" rIns="365760" bIns="182880" rtlCol="0" anchor="ctr" anchorCtr="0"/>
          <a:lstStyle/>
          <a:p>
            <a:pPr algn="just">
              <a:spcBef>
                <a:spcPts val="0"/>
              </a:spcBef>
              <a:spcAft>
                <a:spcPts val="1800"/>
              </a:spcAft>
              <a:buClr>
                <a:schemeClr val="tx1"/>
              </a:buClr>
              <a:buSzPct val="90000"/>
            </a:pPr>
            <a:r>
              <a:rPr lang="en-US" sz="1600" b="1" dirty="0">
                <a:solidFill>
                  <a:schemeClr val="tx1">
                    <a:lumMod val="85000"/>
                    <a:lumOff val="15000"/>
                  </a:schemeClr>
                </a:solidFill>
              </a:rPr>
              <a:t>Semantic Cohesiveness </a:t>
            </a:r>
            <a:r>
              <a:rPr lang="en-US" sz="1600" dirty="0">
                <a:solidFill>
                  <a:schemeClr val="tx1">
                    <a:lumMod val="65000"/>
                    <a:lumOff val="35000"/>
                  </a:schemeClr>
                </a:solidFill>
              </a:rPr>
              <a:t>of a harmonized data model is achieved through </a:t>
            </a:r>
            <a:r>
              <a:rPr lang="en-US" sz="1600" b="1" dirty="0">
                <a:solidFill>
                  <a:srgbClr val="7030A0"/>
                </a:solidFill>
              </a:rPr>
              <a:t>explicit specification of implicit meanings of data </a:t>
            </a:r>
            <a:r>
              <a:rPr lang="en-US" sz="1600" b="1" dirty="0">
                <a:solidFill>
                  <a:srgbClr val="FF3399"/>
                </a:solidFill>
              </a:rPr>
              <a:t>uniquely</a:t>
            </a:r>
            <a:r>
              <a:rPr lang="en-US" sz="1600" b="1" dirty="0">
                <a:solidFill>
                  <a:srgbClr val="7030A0"/>
                </a:solidFill>
              </a:rPr>
              <a:t> </a:t>
            </a:r>
            <a:r>
              <a:rPr lang="en-US" sz="1600" dirty="0">
                <a:solidFill>
                  <a:schemeClr val="tx1">
                    <a:lumMod val="65000"/>
                    <a:lumOff val="35000"/>
                  </a:schemeClr>
                </a:solidFill>
              </a:rPr>
              <a:t>&amp;</a:t>
            </a:r>
            <a:r>
              <a:rPr lang="en-US" sz="1600" b="1" dirty="0">
                <a:solidFill>
                  <a:srgbClr val="7030A0"/>
                </a:solidFill>
              </a:rPr>
              <a:t> combinatory fusion of unique meanings into purposeful models </a:t>
            </a:r>
            <a:r>
              <a:rPr lang="en-US" sz="1600" dirty="0">
                <a:solidFill>
                  <a:schemeClr val="tx1">
                    <a:lumMod val="65000"/>
                    <a:lumOff val="35000"/>
                  </a:schemeClr>
                </a:solidFill>
              </a:rPr>
              <a:t>from </a:t>
            </a:r>
            <a:r>
              <a:rPr lang="en-US" sz="1600" b="1" dirty="0">
                <a:solidFill>
                  <a:srgbClr val="7D7A00"/>
                </a:solidFill>
              </a:rPr>
              <a:t>within &amp; across business domains &amp; application systems</a:t>
            </a:r>
            <a:endParaRPr lang="en-US" sz="1600" b="1" dirty="0">
              <a:solidFill>
                <a:srgbClr val="0070C0"/>
              </a:solidFill>
            </a:endParaRPr>
          </a:p>
        </p:txBody>
      </p:sp>
      <p:sp>
        <p:nvSpPr>
          <p:cNvPr id="6" name="Rectangle 5">
            <a:extLst>
              <a:ext uri="{FF2B5EF4-FFF2-40B4-BE49-F238E27FC236}">
                <a16:creationId xmlns:a16="http://schemas.microsoft.com/office/drawing/2014/main" id="{1897B59C-501F-4BE7-B21C-73414D9B012D}"/>
              </a:ext>
            </a:extLst>
          </p:cNvPr>
          <p:cNvSpPr/>
          <p:nvPr/>
        </p:nvSpPr>
        <p:spPr>
          <a:xfrm>
            <a:off x="0" y="1828800"/>
            <a:ext cx="12192000" cy="472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182880" rIns="365760" bIns="182880" rtlCol="0" anchor="t" anchorCtr="0"/>
          <a:lstStyle/>
          <a:p>
            <a:pPr algn="just">
              <a:spcBef>
                <a:spcPts val="0"/>
              </a:spcBef>
              <a:spcAft>
                <a:spcPts val="1800"/>
              </a:spcAft>
              <a:buClr>
                <a:schemeClr val="tx1"/>
              </a:buClr>
              <a:buSzPct val="90000"/>
            </a:pPr>
            <a:r>
              <a:rPr lang="en-US" b="1" dirty="0">
                <a:solidFill>
                  <a:srgbClr val="002060"/>
                </a:solidFill>
              </a:rPr>
              <a:t>Method</a:t>
            </a:r>
          </a:p>
          <a:p>
            <a:pPr algn="just">
              <a:spcBef>
                <a:spcPts val="0"/>
              </a:spcBef>
              <a:spcAft>
                <a:spcPts val="0"/>
              </a:spcAft>
              <a:buClr>
                <a:schemeClr val="tx1"/>
              </a:buClr>
              <a:buSzPct val="90000"/>
            </a:pPr>
            <a:r>
              <a:rPr lang="en-US" sz="1600" dirty="0">
                <a:solidFill>
                  <a:schemeClr val="tx1">
                    <a:lumMod val="65000"/>
                    <a:lumOff val="35000"/>
                  </a:schemeClr>
                </a:solidFill>
              </a:rPr>
              <a:t>To achieve semantic cohesiveness in a harmonized data model:</a:t>
            </a:r>
          </a:p>
          <a:p>
            <a:pPr algn="just">
              <a:spcBef>
                <a:spcPts val="0"/>
              </a:spcBef>
              <a:spcAft>
                <a:spcPts val="0"/>
              </a:spcAft>
              <a:buClr>
                <a:schemeClr val="tx1"/>
              </a:buClr>
              <a:buSzPct val="90000"/>
            </a:pPr>
            <a:endParaRPr lang="en-US" sz="1600" dirty="0">
              <a:solidFill>
                <a:schemeClr val="tx1">
                  <a:lumMod val="65000"/>
                  <a:lumOff val="35000"/>
                </a:schemeClr>
              </a:solidFill>
            </a:endParaRPr>
          </a:p>
          <a:p>
            <a:pPr marL="285750" indent="-285750" algn="just">
              <a:spcBef>
                <a:spcPts val="0"/>
              </a:spcBef>
              <a:spcAft>
                <a:spcPts val="1200"/>
              </a:spcAft>
              <a:buClr>
                <a:srgbClr val="7030A0"/>
              </a:buClr>
              <a:buSzPct val="90000"/>
              <a:buFont typeface="Wingdings" panose="05000000000000000000" pitchFamily="2" charset="2"/>
              <a:buChar char="Ø"/>
            </a:pPr>
            <a:r>
              <a:rPr lang="en-US" sz="1600" dirty="0">
                <a:solidFill>
                  <a:schemeClr val="tx1">
                    <a:lumMod val="65000"/>
                    <a:lumOff val="35000"/>
                  </a:schemeClr>
                </a:solidFill>
              </a:rPr>
              <a:t>Learn the vocabulary &amp; collect the terms &amp; concepts in the domain of interest </a:t>
            </a:r>
          </a:p>
          <a:p>
            <a:pPr marL="285750" indent="-285750" algn="just">
              <a:spcBef>
                <a:spcPts val="0"/>
              </a:spcBef>
              <a:spcAft>
                <a:spcPts val="1200"/>
              </a:spcAft>
              <a:buClr>
                <a:srgbClr val="7030A0"/>
              </a:buClr>
              <a:buSzPct val="90000"/>
              <a:buFont typeface="Wingdings" panose="05000000000000000000" pitchFamily="2" charset="2"/>
              <a:buChar char="Ø"/>
            </a:pPr>
            <a:r>
              <a:rPr lang="en-US" sz="1600" dirty="0">
                <a:solidFill>
                  <a:schemeClr val="tx1">
                    <a:lumMod val="65000"/>
                    <a:lumOff val="35000"/>
                  </a:schemeClr>
                </a:solidFill>
              </a:rPr>
              <a:t>Identify the varying business contexts &amp; explore the contextual meaning(s) of concepts and its relationships with that domain</a:t>
            </a:r>
          </a:p>
          <a:p>
            <a:pPr marL="285750" indent="-285750" algn="just">
              <a:spcBef>
                <a:spcPts val="0"/>
              </a:spcBef>
              <a:spcAft>
                <a:spcPts val="1200"/>
              </a:spcAft>
              <a:buClr>
                <a:srgbClr val="7030A0"/>
              </a:buClr>
              <a:buSzPct val="90000"/>
              <a:buFont typeface="Wingdings" panose="05000000000000000000" pitchFamily="2" charset="2"/>
              <a:buChar char="Ø"/>
            </a:pPr>
            <a:r>
              <a:rPr lang="en-US" sz="1600" dirty="0">
                <a:solidFill>
                  <a:schemeClr val="tx1">
                    <a:lumMod val="65000"/>
                    <a:lumOff val="35000"/>
                  </a:schemeClr>
                </a:solidFill>
              </a:rPr>
              <a:t>Define data concepts explicitly for each unique domain-specific contextual meaning through abstraction, encapsulation &amp; stratification techniques</a:t>
            </a:r>
          </a:p>
          <a:p>
            <a:pPr marL="285750" indent="-285750" algn="just">
              <a:spcBef>
                <a:spcPts val="0"/>
              </a:spcBef>
              <a:spcAft>
                <a:spcPts val="1200"/>
              </a:spcAft>
              <a:buClr>
                <a:srgbClr val="7030A0"/>
              </a:buClr>
              <a:buSzPct val="90000"/>
              <a:buFont typeface="Wingdings" panose="05000000000000000000" pitchFamily="2" charset="2"/>
              <a:buChar char="Ø"/>
            </a:pPr>
            <a:r>
              <a:rPr lang="en-US" sz="1600" dirty="0">
                <a:solidFill>
                  <a:schemeClr val="tx1">
                    <a:lumMod val="65000"/>
                    <a:lumOff val="35000"/>
                  </a:schemeClr>
                </a:solidFill>
              </a:rPr>
              <a:t>Identify the meaningful grain of data concepts across time &amp; space based on production &amp; utilization specific domain contexts and fuse them using combinatory techniques to create useful &amp; usable harmonization models</a:t>
            </a:r>
          </a:p>
        </p:txBody>
      </p:sp>
    </p:spTree>
    <p:extLst>
      <p:ext uri="{BB962C8B-B14F-4D97-AF65-F5344CB8AC3E}">
        <p14:creationId xmlns:p14="http://schemas.microsoft.com/office/powerpoint/2010/main" val="1696667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F8F64E1-8DCB-A44D-B480-8EAB705BC498}" type="slidenum">
              <a:rPr lang="en-US" altLang="en-US" smtClean="0"/>
              <a:pPr/>
              <a:t>7</a:t>
            </a:fld>
            <a:endParaRPr lang="en-US" altLang="en-US" dirty="0"/>
          </a:p>
        </p:txBody>
      </p:sp>
      <p:sp>
        <p:nvSpPr>
          <p:cNvPr id="3" name="Title 2"/>
          <p:cNvSpPr>
            <a:spLocks noGrp="1"/>
          </p:cNvSpPr>
          <p:nvPr>
            <p:ph type="title"/>
          </p:nvPr>
        </p:nvSpPr>
        <p:spPr/>
        <p:txBody>
          <a:bodyPr/>
          <a:lstStyle/>
          <a:p>
            <a:r>
              <a:rPr lang="en-US" dirty="0">
                <a:solidFill>
                  <a:schemeClr val="tx1">
                    <a:lumMod val="75000"/>
                    <a:lumOff val="25000"/>
                  </a:schemeClr>
                </a:solidFill>
              </a:rPr>
              <a:t>Harmonized Data Modeling: </a:t>
            </a:r>
            <a:r>
              <a:rPr lang="en-US" dirty="0">
                <a:solidFill>
                  <a:schemeClr val="tx1">
                    <a:lumMod val="50000"/>
                    <a:lumOff val="50000"/>
                  </a:schemeClr>
                </a:solidFill>
              </a:rPr>
              <a:t>Achieving Structural Flexibility</a:t>
            </a:r>
          </a:p>
        </p:txBody>
      </p:sp>
      <p:sp>
        <p:nvSpPr>
          <p:cNvPr id="5" name="Rectangle 4">
            <a:extLst>
              <a:ext uri="{FF2B5EF4-FFF2-40B4-BE49-F238E27FC236}">
                <a16:creationId xmlns:a16="http://schemas.microsoft.com/office/drawing/2014/main" id="{F71C949D-FA46-49DE-8403-730B92303122}"/>
              </a:ext>
            </a:extLst>
          </p:cNvPr>
          <p:cNvSpPr/>
          <p:nvPr/>
        </p:nvSpPr>
        <p:spPr>
          <a:xfrm>
            <a:off x="0" y="810714"/>
            <a:ext cx="12192000" cy="9418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182880" rIns="365760" bIns="182880" rtlCol="0" anchor="ctr" anchorCtr="0"/>
          <a:lstStyle/>
          <a:p>
            <a:pPr algn="just">
              <a:spcBef>
                <a:spcPts val="0"/>
              </a:spcBef>
              <a:spcAft>
                <a:spcPts val="1800"/>
              </a:spcAft>
              <a:buClr>
                <a:schemeClr val="tx1"/>
              </a:buClr>
              <a:buSzPct val="90000"/>
            </a:pPr>
            <a:r>
              <a:rPr lang="en-US" sz="1600" b="1" dirty="0">
                <a:solidFill>
                  <a:schemeClr val="tx1">
                    <a:lumMod val="85000"/>
                    <a:lumOff val="15000"/>
                  </a:schemeClr>
                </a:solidFill>
              </a:rPr>
              <a:t>Structural Flexibility </a:t>
            </a:r>
            <a:r>
              <a:rPr lang="en-US" sz="1600" dirty="0">
                <a:solidFill>
                  <a:schemeClr val="tx1">
                    <a:lumMod val="65000"/>
                    <a:lumOff val="35000"/>
                  </a:schemeClr>
                </a:solidFill>
              </a:rPr>
              <a:t>of a harmonized data model is achieved through the adoption of </a:t>
            </a:r>
            <a:r>
              <a:rPr lang="en-US" sz="1600" b="1" dirty="0">
                <a:solidFill>
                  <a:srgbClr val="7030A0"/>
                </a:solidFill>
              </a:rPr>
              <a:t>rich &amp; dynamic data structures that align with modern programming languages </a:t>
            </a:r>
            <a:r>
              <a:rPr lang="en-US" sz="1600" dirty="0">
                <a:solidFill>
                  <a:schemeClr val="tx1">
                    <a:lumMod val="65000"/>
                    <a:lumOff val="35000"/>
                  </a:schemeClr>
                </a:solidFill>
              </a:rPr>
              <a:t>in a much more </a:t>
            </a:r>
            <a:r>
              <a:rPr lang="en-US" sz="1600" b="1" dirty="0">
                <a:solidFill>
                  <a:srgbClr val="7D7A00"/>
                </a:solidFill>
              </a:rPr>
              <a:t>natural and intuitive way to represent real-world data objects</a:t>
            </a:r>
          </a:p>
        </p:txBody>
      </p:sp>
      <p:sp>
        <p:nvSpPr>
          <p:cNvPr id="6" name="Rectangle 5">
            <a:extLst>
              <a:ext uri="{FF2B5EF4-FFF2-40B4-BE49-F238E27FC236}">
                <a16:creationId xmlns:a16="http://schemas.microsoft.com/office/drawing/2014/main" id="{1897B59C-501F-4BE7-B21C-73414D9B012D}"/>
              </a:ext>
            </a:extLst>
          </p:cNvPr>
          <p:cNvSpPr/>
          <p:nvPr/>
        </p:nvSpPr>
        <p:spPr>
          <a:xfrm>
            <a:off x="0" y="1828800"/>
            <a:ext cx="12192000" cy="472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182880" rIns="365760" bIns="182880" rtlCol="0" anchor="t" anchorCtr="0"/>
          <a:lstStyle/>
          <a:p>
            <a:pPr algn="just">
              <a:spcBef>
                <a:spcPts val="0"/>
              </a:spcBef>
              <a:spcAft>
                <a:spcPts val="1800"/>
              </a:spcAft>
              <a:buClr>
                <a:schemeClr val="tx1"/>
              </a:buClr>
              <a:buSzPct val="90000"/>
            </a:pPr>
            <a:r>
              <a:rPr lang="en-US" b="1" dirty="0">
                <a:solidFill>
                  <a:srgbClr val="002060"/>
                </a:solidFill>
              </a:rPr>
              <a:t>Method</a:t>
            </a:r>
          </a:p>
          <a:p>
            <a:pPr algn="just">
              <a:spcBef>
                <a:spcPts val="0"/>
              </a:spcBef>
              <a:spcAft>
                <a:spcPts val="0"/>
              </a:spcAft>
              <a:buClr>
                <a:schemeClr val="tx1"/>
              </a:buClr>
              <a:buSzPct val="90000"/>
            </a:pPr>
            <a:r>
              <a:rPr lang="en-US" sz="1600" dirty="0">
                <a:solidFill>
                  <a:schemeClr val="tx1">
                    <a:lumMod val="65000"/>
                    <a:lumOff val="35000"/>
                  </a:schemeClr>
                </a:solidFill>
              </a:rPr>
              <a:t>To achieve structural flexibility in a data model:</a:t>
            </a:r>
          </a:p>
          <a:p>
            <a:pPr algn="just">
              <a:spcBef>
                <a:spcPts val="0"/>
              </a:spcBef>
              <a:spcAft>
                <a:spcPts val="0"/>
              </a:spcAft>
              <a:buClr>
                <a:schemeClr val="tx1"/>
              </a:buClr>
              <a:buSzPct val="90000"/>
            </a:pPr>
            <a:endParaRPr lang="en-US" sz="1600" dirty="0">
              <a:solidFill>
                <a:schemeClr val="tx1">
                  <a:lumMod val="65000"/>
                  <a:lumOff val="35000"/>
                </a:schemeClr>
              </a:solidFill>
            </a:endParaRPr>
          </a:p>
          <a:p>
            <a:pPr marL="285750" indent="-285750" algn="just">
              <a:spcBef>
                <a:spcPts val="0"/>
              </a:spcBef>
              <a:spcAft>
                <a:spcPts val="1200"/>
              </a:spcAft>
              <a:buClr>
                <a:srgbClr val="7030A0"/>
              </a:buClr>
              <a:buSzPct val="90000"/>
              <a:buFont typeface="Wingdings" panose="05000000000000000000" pitchFamily="2" charset="2"/>
              <a:buChar char="Ø"/>
            </a:pPr>
            <a:r>
              <a:rPr lang="en-US" sz="1600" dirty="0">
                <a:solidFill>
                  <a:schemeClr val="tx1">
                    <a:lumMod val="65000"/>
                    <a:lumOff val="35000"/>
                  </a:schemeClr>
                </a:solidFill>
              </a:rPr>
              <a:t>Utilize rich &amp; dynamic data structures such as document or column-family models that allow for iterative &amp; adaptive data modeling practices</a:t>
            </a:r>
          </a:p>
          <a:p>
            <a:pPr marL="285750" indent="-285750" algn="just">
              <a:spcBef>
                <a:spcPts val="0"/>
              </a:spcBef>
              <a:spcAft>
                <a:spcPts val="1200"/>
              </a:spcAft>
              <a:buClr>
                <a:srgbClr val="7030A0"/>
              </a:buClr>
              <a:buSzPct val="90000"/>
              <a:buFont typeface="Wingdings" panose="05000000000000000000" pitchFamily="2" charset="2"/>
              <a:buChar char="Ø"/>
            </a:pPr>
            <a:r>
              <a:rPr lang="en-US" sz="1600" dirty="0">
                <a:solidFill>
                  <a:schemeClr val="tx1">
                    <a:lumMod val="65000"/>
                    <a:lumOff val="35000"/>
                  </a:schemeClr>
                </a:solidFill>
              </a:rPr>
              <a:t>Utilize schema-less datastores to dynamically modify the data models without the overhead of release related database downtimes</a:t>
            </a:r>
          </a:p>
          <a:p>
            <a:pPr marL="285750" indent="-285750" algn="just">
              <a:spcBef>
                <a:spcPts val="0"/>
              </a:spcBef>
              <a:spcAft>
                <a:spcPts val="1200"/>
              </a:spcAft>
              <a:buClr>
                <a:srgbClr val="7030A0"/>
              </a:buClr>
              <a:buSzPct val="90000"/>
              <a:buFont typeface="Wingdings" panose="05000000000000000000" pitchFamily="2" charset="2"/>
              <a:buChar char="Ø"/>
            </a:pPr>
            <a:r>
              <a:rPr lang="en-US" sz="1600" dirty="0">
                <a:solidFill>
                  <a:schemeClr val="tx1">
                    <a:lumMod val="65000"/>
                    <a:lumOff val="35000"/>
                  </a:schemeClr>
                </a:solidFill>
              </a:rPr>
              <a:t>Utilize tunable schema validation &amp; constraints enforcement to provide strict guarantees on the structure &amp; content after achieving data model stabilization &amp; maturity</a:t>
            </a:r>
          </a:p>
        </p:txBody>
      </p:sp>
    </p:spTree>
    <p:extLst>
      <p:ext uri="{BB962C8B-B14F-4D97-AF65-F5344CB8AC3E}">
        <p14:creationId xmlns:p14="http://schemas.microsoft.com/office/powerpoint/2010/main" val="103641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F8F64E1-8DCB-A44D-B480-8EAB705BC498}" type="slidenum">
              <a:rPr lang="en-US" altLang="en-US" smtClean="0"/>
              <a:pPr/>
              <a:t>8</a:t>
            </a:fld>
            <a:endParaRPr lang="en-US" altLang="en-US" dirty="0"/>
          </a:p>
        </p:txBody>
      </p:sp>
      <p:sp>
        <p:nvSpPr>
          <p:cNvPr id="3" name="Title 2"/>
          <p:cNvSpPr>
            <a:spLocks noGrp="1"/>
          </p:cNvSpPr>
          <p:nvPr>
            <p:ph type="title"/>
          </p:nvPr>
        </p:nvSpPr>
        <p:spPr/>
        <p:txBody>
          <a:bodyPr/>
          <a:lstStyle/>
          <a:p>
            <a:r>
              <a:rPr lang="en-US" dirty="0">
                <a:solidFill>
                  <a:schemeClr val="tx1">
                    <a:lumMod val="75000"/>
                    <a:lumOff val="25000"/>
                  </a:schemeClr>
                </a:solidFill>
              </a:rPr>
              <a:t>Harmonized Data Modeling: </a:t>
            </a:r>
            <a:r>
              <a:rPr lang="en-US" dirty="0">
                <a:solidFill>
                  <a:schemeClr val="tx1">
                    <a:lumMod val="50000"/>
                    <a:lumOff val="50000"/>
                  </a:schemeClr>
                </a:solidFill>
              </a:rPr>
              <a:t>Achieving High Read &amp; Write Performance</a:t>
            </a:r>
          </a:p>
        </p:txBody>
      </p:sp>
      <p:sp>
        <p:nvSpPr>
          <p:cNvPr id="5" name="Rectangle 4">
            <a:extLst>
              <a:ext uri="{FF2B5EF4-FFF2-40B4-BE49-F238E27FC236}">
                <a16:creationId xmlns:a16="http://schemas.microsoft.com/office/drawing/2014/main" id="{F71C949D-FA46-49DE-8403-730B92303122}"/>
              </a:ext>
            </a:extLst>
          </p:cNvPr>
          <p:cNvSpPr/>
          <p:nvPr/>
        </p:nvSpPr>
        <p:spPr>
          <a:xfrm>
            <a:off x="0" y="810714"/>
            <a:ext cx="12192000" cy="9418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182880" rIns="365760" bIns="182880" rtlCol="0" anchor="ctr" anchorCtr="0"/>
          <a:lstStyle/>
          <a:p>
            <a:pPr algn="just">
              <a:spcBef>
                <a:spcPts val="0"/>
              </a:spcBef>
              <a:spcAft>
                <a:spcPts val="1800"/>
              </a:spcAft>
              <a:buClr>
                <a:schemeClr val="tx1"/>
              </a:buClr>
              <a:buSzPct val="90000"/>
            </a:pPr>
            <a:r>
              <a:rPr lang="en-US" sz="1600" b="1" dirty="0">
                <a:solidFill>
                  <a:schemeClr val="tx1">
                    <a:lumMod val="85000"/>
                    <a:lumOff val="15000"/>
                  </a:schemeClr>
                </a:solidFill>
              </a:rPr>
              <a:t>High Read &amp; Write Performance </a:t>
            </a:r>
            <a:r>
              <a:rPr lang="en-US" sz="1600" dirty="0">
                <a:solidFill>
                  <a:schemeClr val="tx1">
                    <a:lumMod val="65000"/>
                    <a:lumOff val="35000"/>
                  </a:schemeClr>
                </a:solidFill>
              </a:rPr>
              <a:t>of a harmonized data model is achieved through purpose-driven </a:t>
            </a:r>
            <a:r>
              <a:rPr lang="en-US" sz="1600" b="1" dirty="0">
                <a:solidFill>
                  <a:srgbClr val="7030A0"/>
                </a:solidFill>
              </a:rPr>
              <a:t>data duplication, denormalization &amp; indexing </a:t>
            </a:r>
            <a:r>
              <a:rPr lang="en-US" sz="1600" dirty="0">
                <a:solidFill>
                  <a:schemeClr val="tx1">
                    <a:lumMod val="65000"/>
                    <a:lumOff val="35000"/>
                  </a:schemeClr>
                </a:solidFill>
              </a:rPr>
              <a:t>in a balanced way by </a:t>
            </a:r>
            <a:r>
              <a:rPr lang="en-US" sz="1600" b="1" dirty="0">
                <a:solidFill>
                  <a:srgbClr val="7D7A00"/>
                </a:solidFill>
              </a:rPr>
              <a:t>optimizing it for specific use cases, data processing situations &amp; nature of data</a:t>
            </a:r>
          </a:p>
        </p:txBody>
      </p:sp>
      <p:sp>
        <p:nvSpPr>
          <p:cNvPr id="6" name="Rectangle 5">
            <a:extLst>
              <a:ext uri="{FF2B5EF4-FFF2-40B4-BE49-F238E27FC236}">
                <a16:creationId xmlns:a16="http://schemas.microsoft.com/office/drawing/2014/main" id="{1897B59C-501F-4BE7-B21C-73414D9B012D}"/>
              </a:ext>
            </a:extLst>
          </p:cNvPr>
          <p:cNvSpPr/>
          <p:nvPr/>
        </p:nvSpPr>
        <p:spPr>
          <a:xfrm>
            <a:off x="0" y="1828800"/>
            <a:ext cx="12192000" cy="472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182880" rIns="365760" bIns="182880" rtlCol="0" anchor="t" anchorCtr="0"/>
          <a:lstStyle/>
          <a:p>
            <a:pPr algn="just">
              <a:spcBef>
                <a:spcPts val="0"/>
              </a:spcBef>
              <a:spcAft>
                <a:spcPts val="1800"/>
              </a:spcAft>
              <a:buClr>
                <a:schemeClr val="tx1"/>
              </a:buClr>
              <a:buSzPct val="90000"/>
            </a:pPr>
            <a:r>
              <a:rPr lang="en-US" b="1" dirty="0">
                <a:solidFill>
                  <a:srgbClr val="002060"/>
                </a:solidFill>
              </a:rPr>
              <a:t>Method</a:t>
            </a:r>
          </a:p>
          <a:p>
            <a:pPr algn="just">
              <a:spcBef>
                <a:spcPts val="0"/>
              </a:spcBef>
              <a:spcAft>
                <a:spcPts val="0"/>
              </a:spcAft>
              <a:buClr>
                <a:schemeClr val="tx1"/>
              </a:buClr>
              <a:buSzPct val="90000"/>
            </a:pPr>
            <a:r>
              <a:rPr lang="en-US" sz="1600" dirty="0">
                <a:solidFill>
                  <a:schemeClr val="tx1">
                    <a:lumMod val="65000"/>
                    <a:lumOff val="35000"/>
                  </a:schemeClr>
                </a:solidFill>
              </a:rPr>
              <a:t>To achieve high performance read &amp; write data models:</a:t>
            </a:r>
          </a:p>
          <a:p>
            <a:pPr algn="just">
              <a:spcBef>
                <a:spcPts val="0"/>
              </a:spcBef>
              <a:spcAft>
                <a:spcPts val="0"/>
              </a:spcAft>
              <a:buClr>
                <a:schemeClr val="tx1"/>
              </a:buClr>
              <a:buSzPct val="90000"/>
            </a:pPr>
            <a:endParaRPr lang="en-US" sz="1600" dirty="0">
              <a:solidFill>
                <a:schemeClr val="tx1">
                  <a:lumMod val="65000"/>
                  <a:lumOff val="35000"/>
                </a:schemeClr>
              </a:solidFill>
            </a:endParaRPr>
          </a:p>
          <a:p>
            <a:pPr marL="285750" indent="-285750" algn="just">
              <a:spcBef>
                <a:spcPts val="0"/>
              </a:spcBef>
              <a:spcAft>
                <a:spcPts val="1200"/>
              </a:spcAft>
              <a:buClr>
                <a:srgbClr val="7030A0"/>
              </a:buClr>
              <a:buSzPct val="90000"/>
              <a:buFont typeface="Wingdings" panose="05000000000000000000" pitchFamily="2" charset="2"/>
              <a:buChar char="Ø"/>
            </a:pPr>
            <a:r>
              <a:rPr lang="en-US" sz="1600" dirty="0">
                <a:solidFill>
                  <a:schemeClr val="tx1">
                    <a:lumMod val="65000"/>
                    <a:lumOff val="35000"/>
                  </a:schemeClr>
                </a:solidFill>
              </a:rPr>
              <a:t>Know the storage (i.e. inserts &amp; updates), retrieval (i.e. queries &amp; searches) &amp; usage (i.e. processing) patterns of the data</a:t>
            </a:r>
          </a:p>
          <a:p>
            <a:pPr marL="285750" indent="-285750" algn="just">
              <a:spcBef>
                <a:spcPts val="0"/>
              </a:spcBef>
              <a:spcAft>
                <a:spcPts val="1200"/>
              </a:spcAft>
              <a:buClr>
                <a:srgbClr val="7030A0"/>
              </a:buClr>
              <a:buSzPct val="90000"/>
              <a:buFont typeface="Wingdings" panose="05000000000000000000" pitchFamily="2" charset="2"/>
              <a:buChar char="Ø"/>
            </a:pPr>
            <a:r>
              <a:rPr lang="en-US" sz="1600" dirty="0">
                <a:solidFill>
                  <a:schemeClr val="tx1">
                    <a:lumMod val="65000"/>
                    <a:lumOff val="35000"/>
                  </a:schemeClr>
                </a:solidFill>
              </a:rPr>
              <a:t>Understand the read/write ratio of the database operations</a:t>
            </a:r>
          </a:p>
          <a:p>
            <a:pPr marL="285750" indent="-285750" algn="just">
              <a:spcBef>
                <a:spcPts val="0"/>
              </a:spcBef>
              <a:spcAft>
                <a:spcPts val="1200"/>
              </a:spcAft>
              <a:buClr>
                <a:srgbClr val="7030A0"/>
              </a:buClr>
              <a:buSzPct val="90000"/>
              <a:buFont typeface="Wingdings" panose="05000000000000000000" pitchFamily="2" charset="2"/>
              <a:buChar char="Ø"/>
            </a:pPr>
            <a:r>
              <a:rPr lang="en-US" sz="1600" dirty="0">
                <a:solidFill>
                  <a:schemeClr val="tx1">
                    <a:lumMod val="65000"/>
                    <a:lumOff val="35000"/>
                  </a:schemeClr>
                </a:solidFill>
              </a:rPr>
              <a:t>Understand the life-cycle of the data and growth rate</a:t>
            </a:r>
          </a:p>
          <a:p>
            <a:pPr marL="285750" indent="-285750" algn="just">
              <a:spcBef>
                <a:spcPts val="0"/>
              </a:spcBef>
              <a:spcAft>
                <a:spcPts val="1200"/>
              </a:spcAft>
              <a:buClr>
                <a:srgbClr val="7030A0"/>
              </a:buClr>
              <a:buSzPct val="90000"/>
              <a:buFont typeface="Wingdings" panose="05000000000000000000" pitchFamily="2" charset="2"/>
              <a:buChar char="Ø"/>
            </a:pPr>
            <a:r>
              <a:rPr lang="en-US" sz="1600" dirty="0">
                <a:solidFill>
                  <a:schemeClr val="tx1">
                    <a:lumMod val="65000"/>
                    <a:lumOff val="35000"/>
                  </a:schemeClr>
                </a:solidFill>
              </a:rPr>
              <a:t>Understand the cardinality of relationships (i.e. One-to-Few, One-to-Many, One-to-Squillions)</a:t>
            </a:r>
          </a:p>
          <a:p>
            <a:pPr marL="285750" indent="-285750" algn="just">
              <a:spcBef>
                <a:spcPts val="0"/>
              </a:spcBef>
              <a:spcAft>
                <a:spcPts val="1200"/>
              </a:spcAft>
              <a:buClr>
                <a:srgbClr val="7030A0"/>
              </a:buClr>
              <a:buSzPct val="90000"/>
              <a:buFont typeface="Wingdings" panose="05000000000000000000" pitchFamily="2" charset="2"/>
              <a:buChar char="Ø"/>
            </a:pPr>
            <a:r>
              <a:rPr lang="en-US" sz="1600" dirty="0">
                <a:solidFill>
                  <a:schemeClr val="tx1">
                    <a:lumMod val="65000"/>
                    <a:lumOff val="35000"/>
                  </a:schemeClr>
                </a:solidFill>
              </a:rPr>
              <a:t>Understand the access patterns of the ‘many’ side of the one-to-many relationship</a:t>
            </a:r>
          </a:p>
          <a:p>
            <a:pPr marL="285750" indent="-285750" algn="just">
              <a:spcBef>
                <a:spcPts val="0"/>
              </a:spcBef>
              <a:spcAft>
                <a:spcPts val="1200"/>
              </a:spcAft>
              <a:buClr>
                <a:srgbClr val="7030A0"/>
              </a:buClr>
              <a:buSzPct val="90000"/>
              <a:buFont typeface="Wingdings" panose="05000000000000000000" pitchFamily="2" charset="2"/>
              <a:buChar char="Ø"/>
            </a:pPr>
            <a:r>
              <a:rPr lang="en-US" sz="1600" dirty="0">
                <a:solidFill>
                  <a:schemeClr val="tx1">
                    <a:lumMod val="65000"/>
                    <a:lumOff val="35000"/>
                  </a:schemeClr>
                </a:solidFill>
              </a:rPr>
              <a:t>Prefer de-normalizing over normalizing by considering the write/read ratio</a:t>
            </a:r>
          </a:p>
          <a:p>
            <a:pPr marL="285750" indent="-285750" algn="just">
              <a:spcBef>
                <a:spcPts val="0"/>
              </a:spcBef>
              <a:spcAft>
                <a:spcPts val="1200"/>
              </a:spcAft>
              <a:buClr>
                <a:srgbClr val="7030A0"/>
              </a:buClr>
              <a:buSzPct val="90000"/>
              <a:buFont typeface="Wingdings" panose="05000000000000000000" pitchFamily="2" charset="2"/>
              <a:buChar char="Ø"/>
            </a:pPr>
            <a:r>
              <a:rPr lang="en-US" sz="1600" dirty="0">
                <a:solidFill>
                  <a:schemeClr val="tx1">
                    <a:lumMod val="65000"/>
                    <a:lumOff val="35000"/>
                  </a:schemeClr>
                </a:solidFill>
              </a:rPr>
              <a:t>Enable indexing based on read access patterns &amp; write/read ratio</a:t>
            </a:r>
          </a:p>
          <a:p>
            <a:pPr marL="285750" indent="-285750" algn="just">
              <a:spcBef>
                <a:spcPts val="0"/>
              </a:spcBef>
              <a:spcAft>
                <a:spcPts val="1200"/>
              </a:spcAft>
              <a:buClr>
                <a:srgbClr val="7030A0"/>
              </a:buClr>
              <a:buSzPct val="90000"/>
              <a:buFont typeface="Wingdings" panose="05000000000000000000" pitchFamily="2" charset="2"/>
              <a:buChar char="Ø"/>
            </a:pPr>
            <a:endParaRPr lang="en-US" sz="1600" dirty="0">
              <a:solidFill>
                <a:schemeClr val="tx1">
                  <a:lumMod val="65000"/>
                  <a:lumOff val="35000"/>
                </a:schemeClr>
              </a:solidFill>
            </a:endParaRPr>
          </a:p>
        </p:txBody>
      </p:sp>
    </p:spTree>
    <p:extLst>
      <p:ext uri="{BB962C8B-B14F-4D97-AF65-F5344CB8AC3E}">
        <p14:creationId xmlns:p14="http://schemas.microsoft.com/office/powerpoint/2010/main" val="1583335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5080"/>
            <a:ext cx="12192000" cy="6863080"/>
          </a:xfrm>
          <a:prstGeom prst="rect">
            <a:avLst/>
          </a:prstGeom>
        </p:spPr>
      </p:pic>
      <p:sp>
        <p:nvSpPr>
          <p:cNvPr id="4" name="Rectangle 3"/>
          <p:cNvSpPr/>
          <p:nvPr/>
        </p:nvSpPr>
        <p:spPr>
          <a:xfrm>
            <a:off x="0" y="0"/>
            <a:ext cx="12192000" cy="6858000"/>
          </a:xfrm>
          <a:prstGeom prst="rect">
            <a:avLst/>
          </a:prstGeom>
          <a:gradFill>
            <a:gsLst>
              <a:gs pos="27000">
                <a:schemeClr val="tx1">
                  <a:alpha val="0"/>
                </a:schemeClr>
              </a:gs>
              <a:gs pos="44000">
                <a:schemeClr val="tx1">
                  <a:alpha val="55000"/>
                </a:schemeClr>
              </a:gs>
              <a:gs pos="52000">
                <a:schemeClr val="tx1">
                  <a:alpha val="50000"/>
                </a:schemeClr>
              </a:gs>
              <a:gs pos="100000">
                <a:schemeClr val="tx1">
                  <a:alpha val="0"/>
                </a:schemeClr>
              </a:gs>
            </a:gsLst>
            <a:lin ang="5400000" scaled="1"/>
          </a:gradFill>
          <a:ln>
            <a:noFill/>
          </a:ln>
        </p:spPr>
        <p:style>
          <a:lnRef idx="3">
            <a:schemeClr val="lt1"/>
          </a:lnRef>
          <a:fillRef idx="1">
            <a:schemeClr val="accent2"/>
          </a:fillRef>
          <a:effectRef idx="1">
            <a:schemeClr val="accent2"/>
          </a:effectRef>
          <a:fontRef idx="minor">
            <a:schemeClr val="lt1"/>
          </a:fontRef>
        </p:style>
        <p:txBody>
          <a:bodyPr anchor="ctr"/>
          <a:lstStyle/>
          <a:p>
            <a:pPr algn="ctr">
              <a:spcAft>
                <a:spcPts val="1200"/>
              </a:spcAft>
              <a:defRPr/>
            </a:pPr>
            <a:endParaRPr lang="en-US" dirty="0">
              <a:solidFill>
                <a:schemeClr val="accent2">
                  <a:lumMod val="50000"/>
                </a:schemeClr>
              </a:solidFill>
            </a:endParaRPr>
          </a:p>
        </p:txBody>
      </p:sp>
      <p:sp>
        <p:nvSpPr>
          <p:cNvPr id="8" name="Content Placeholder 2"/>
          <p:cNvSpPr txBox="1">
            <a:spLocks/>
          </p:cNvSpPr>
          <p:nvPr/>
        </p:nvSpPr>
        <p:spPr bwMode="auto">
          <a:xfrm>
            <a:off x="0" y="2435860"/>
            <a:ext cx="12192000" cy="1981200"/>
          </a:xfrm>
          <a:prstGeom prst="rect">
            <a:avLst/>
          </a:prstGeom>
          <a:gradFill flip="none" rotWithShape="1">
            <a:gsLst>
              <a:gs pos="0">
                <a:schemeClr val="tx1">
                  <a:alpha val="29000"/>
                </a:schemeClr>
              </a:gs>
              <a:gs pos="100000">
                <a:schemeClr val="tx1">
                  <a:lumMod val="95000"/>
                  <a:lumOff val="5000"/>
                  <a:alpha val="30000"/>
                </a:schemeClr>
              </a:gs>
            </a:gsLst>
            <a:path path="circle">
              <a:fillToRect l="100000" t="100000"/>
            </a:path>
            <a:tileRect r="-100000" b="-100000"/>
          </a:gradFill>
          <a:ln w="19050">
            <a:noFill/>
            <a:prstDash val="dashDot"/>
          </a:ln>
          <a:effectLst/>
          <a:extLst>
            <a:ext uri="{FAA26D3D-D897-4be2-8F04-BA451C77F1D7}">
              <ma14:placeholderFlag xmlns="" xmlns:ma14="http://schemas.microsoft.com/office/mac/drawingml/2011/main" val="1"/>
            </a:ext>
          </a:extLst>
        </p:spPr>
        <p:txBody>
          <a:bodyPr vert="horz" wrap="square" lIns="0" tIns="182880" rIns="0" bIns="182880" numCol="1" anchor="ctr" anchorCtr="0" compatLnSpc="1">
            <a:prstTxWarp prst="textNoShape">
              <a:avLst/>
            </a:prstTxWarp>
          </a:bodyPr>
          <a:lstStyle>
            <a:defPPr>
              <a:defRPr lang="en-US"/>
            </a:defPPr>
            <a:lvl1pPr marL="0" indent="0" algn="ctr" eaLnBrk="1" hangingPunct="1">
              <a:spcBef>
                <a:spcPts val="1800"/>
              </a:spcBef>
              <a:spcAft>
                <a:spcPts val="600"/>
              </a:spcAft>
              <a:buClr>
                <a:schemeClr val="bg1"/>
              </a:buClr>
              <a:buSzPct val="90000"/>
              <a:buFont typeface="Arial" charset="0"/>
              <a:buNone/>
              <a:defRPr sz="3200" b="1" spc="30" baseline="0">
                <a:solidFill>
                  <a:schemeClr val="bg1"/>
                </a:solidFill>
                <a:latin typeface="+mn-lt"/>
                <a:ea typeface="Calibri" panose="020F0502020204030204" pitchFamily="34" charset="0"/>
                <a:cs typeface="Calibri" panose="020F0502020204030204" pitchFamily="34" charset="0"/>
              </a:defRPr>
            </a:lvl1pPr>
            <a:lvl2pPr marL="776288" indent="-298450">
              <a:spcBef>
                <a:spcPts val="600"/>
              </a:spcBef>
              <a:spcAft>
                <a:spcPts val="600"/>
              </a:spcAft>
              <a:buClr>
                <a:schemeClr val="tx1">
                  <a:lumMod val="65000"/>
                  <a:lumOff val="35000"/>
                </a:schemeClr>
              </a:buClr>
              <a:buSzPct val="100000"/>
              <a:buFont typeface="Wingdings" charset="2"/>
              <a:buChar char="Ø"/>
              <a:defRPr sz="1800" baseline="0">
                <a:solidFill>
                  <a:schemeClr val="tx1">
                    <a:lumMod val="65000"/>
                    <a:lumOff val="35000"/>
                  </a:schemeClr>
                </a:solidFill>
                <a:latin typeface="+mn-lt"/>
              </a:defRPr>
            </a:lvl2pPr>
            <a:lvl3pPr marL="1195388" indent="-238125">
              <a:spcBef>
                <a:spcPts val="600"/>
              </a:spcBef>
              <a:spcAft>
                <a:spcPts val="600"/>
              </a:spcAft>
              <a:buClr>
                <a:schemeClr val="tx1">
                  <a:lumMod val="65000"/>
                  <a:lumOff val="35000"/>
                </a:schemeClr>
              </a:buClr>
              <a:buFont typeface="Wingdings" pitchFamily="2" charset="2"/>
              <a:buChar char="ü"/>
              <a:defRPr sz="1600" baseline="0">
                <a:solidFill>
                  <a:schemeClr val="tx1">
                    <a:lumMod val="65000"/>
                    <a:lumOff val="35000"/>
                  </a:schemeClr>
                </a:solidFill>
                <a:latin typeface="+mn-lt"/>
              </a:defRPr>
            </a:lvl3pPr>
            <a:lvl4pPr marL="1673225" indent="-238125">
              <a:spcBef>
                <a:spcPts val="600"/>
              </a:spcBef>
              <a:spcAft>
                <a:spcPts val="600"/>
              </a:spcAft>
              <a:buFont typeface="Wingdings" charset="2"/>
              <a:buChar char="Ø"/>
              <a:defRPr sz="1400" baseline="0">
                <a:solidFill>
                  <a:schemeClr val="tx1">
                    <a:lumMod val="50000"/>
                    <a:lumOff val="50000"/>
                  </a:schemeClr>
                </a:solidFill>
                <a:latin typeface="+mn-lt"/>
              </a:defRPr>
            </a:lvl4pPr>
            <a:lvl5pPr marL="2152650" indent="-238125">
              <a:spcBef>
                <a:spcPts val="600"/>
              </a:spcBef>
              <a:spcAft>
                <a:spcPts val="600"/>
              </a:spcAft>
              <a:buFont typeface="Arial" charset="0"/>
              <a:buChar char="•"/>
              <a:defRPr sz="1200" baseline="0">
                <a:solidFill>
                  <a:schemeClr val="tx1">
                    <a:lumMod val="50000"/>
                    <a:lumOff val="50000"/>
                  </a:schemeClr>
                </a:solidFill>
                <a:latin typeface="+mn-lt"/>
              </a:defRPr>
            </a:lvl5pPr>
            <a:lvl6pPr marL="2634143" indent="-239467" defTabSz="957870">
              <a:spcBef>
                <a:spcPct val="20000"/>
              </a:spcBef>
              <a:buFont typeface="Arial" pitchFamily="34" charset="0"/>
              <a:buChar char="•"/>
              <a:defRPr sz="2100">
                <a:latin typeface="+mn-lt"/>
              </a:defRPr>
            </a:lvl6pPr>
            <a:lvl7pPr marL="3113077" indent="-239467" defTabSz="957870">
              <a:spcBef>
                <a:spcPct val="20000"/>
              </a:spcBef>
              <a:buFont typeface="Arial" pitchFamily="34" charset="0"/>
              <a:buChar char="•"/>
              <a:defRPr sz="2100">
                <a:latin typeface="+mn-lt"/>
              </a:defRPr>
            </a:lvl7pPr>
            <a:lvl8pPr marL="3592012" indent="-239467" defTabSz="957870">
              <a:spcBef>
                <a:spcPct val="20000"/>
              </a:spcBef>
              <a:buFont typeface="Arial" pitchFamily="34" charset="0"/>
              <a:buChar char="•"/>
              <a:defRPr sz="2100">
                <a:latin typeface="+mn-lt"/>
              </a:defRPr>
            </a:lvl8pPr>
            <a:lvl9pPr marL="4070948" indent="-239467" defTabSz="957870">
              <a:spcBef>
                <a:spcPct val="20000"/>
              </a:spcBef>
              <a:buFont typeface="Arial" pitchFamily="34" charset="0"/>
              <a:buChar char="•"/>
              <a:defRPr sz="2100">
                <a:latin typeface="+mn-lt"/>
              </a:defRPr>
            </a:lvl9pPr>
          </a:lstStyle>
          <a:p>
            <a:pPr>
              <a:spcBef>
                <a:spcPts val="0"/>
              </a:spcBef>
              <a:defRPr/>
            </a:pPr>
            <a:r>
              <a:rPr lang="en-US" altLang="en-US" sz="2800" dirty="0"/>
              <a:t>2.0  Traditional vs. Modern Data Modeling Practices</a:t>
            </a:r>
            <a:endParaRPr lang="en-US" altLang="en-US" sz="2000" b="1" dirty="0">
              <a:solidFill>
                <a:schemeClr val="bg1"/>
              </a:solidFill>
            </a:endParaRPr>
          </a:p>
        </p:txBody>
      </p:sp>
      <p:cxnSp>
        <p:nvCxnSpPr>
          <p:cNvPr id="6" name="Straight Connector 5"/>
          <p:cNvCxnSpPr/>
          <p:nvPr/>
        </p:nvCxnSpPr>
        <p:spPr>
          <a:xfrm>
            <a:off x="0" y="2438400"/>
            <a:ext cx="12192000" cy="0"/>
          </a:xfrm>
          <a:prstGeom prst="line">
            <a:avLst/>
          </a:prstGeom>
          <a:ln w="15875">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0" y="4419600"/>
            <a:ext cx="12192000" cy="0"/>
          </a:xfrm>
          <a:prstGeom prst="line">
            <a:avLst/>
          </a:prstGeom>
          <a:ln w="15875">
            <a:solidFill>
              <a:schemeClr val="bg1"/>
            </a:solidFill>
            <a:prstDash val="lgDashDot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0897396"/>
      </p:ext>
    </p:extLst>
  </p:cSld>
  <p:clrMapOvr>
    <a:masterClrMapping/>
  </p:clrMapOvr>
</p:sld>
</file>

<file path=ppt/theme/theme1.xml><?xml version="1.0" encoding="utf-8"?>
<a:theme xmlns:a="http://schemas.openxmlformats.org/drawingml/2006/main" name="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DCEEBA0C4532A4A9F139A409820C453" ma:contentTypeVersion="12" ma:contentTypeDescription="Create a new document." ma:contentTypeScope="" ma:versionID="8da28eaa2ea8df2d697019c524f2fea2">
  <xsd:schema xmlns:xsd="http://www.w3.org/2001/XMLSchema" xmlns:xs="http://www.w3.org/2001/XMLSchema" xmlns:p="http://schemas.microsoft.com/office/2006/metadata/properties" xmlns:ns2="087842c4-cfda-4fad-9fff-f4e0c1e38979" xmlns:ns3="0f4e825d-ae3e-4afd-a1cd-5f5ed0903a07" targetNamespace="http://schemas.microsoft.com/office/2006/metadata/properties" ma:root="true" ma:fieldsID="c4fe9d5c29efb8e9f42174f6c22777e0" ns2:_="" ns3:_="">
    <xsd:import namespace="087842c4-cfda-4fad-9fff-f4e0c1e38979"/>
    <xsd:import namespace="0f4e825d-ae3e-4afd-a1cd-5f5ed0903a0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87842c4-cfda-4fad-9fff-f4e0c1e389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f4e825d-ae3e-4afd-a1cd-5f5ed0903a0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E978B1F-4749-4317-B959-724D905CB86F}">
  <ds:schemaRefs>
    <ds:schemaRef ds:uri="http://schemas.microsoft.com/sharepoint/v3/contenttype/forms"/>
  </ds:schemaRefs>
</ds:datastoreItem>
</file>

<file path=customXml/itemProps2.xml><?xml version="1.0" encoding="utf-8"?>
<ds:datastoreItem xmlns:ds="http://schemas.openxmlformats.org/officeDocument/2006/customXml" ds:itemID="{28BF6BC5-8242-4F16-9ED4-C8C11D39D167}"/>
</file>

<file path=customXml/itemProps3.xml><?xml version="1.0" encoding="utf-8"?>
<ds:datastoreItem xmlns:ds="http://schemas.openxmlformats.org/officeDocument/2006/customXml" ds:itemID="{B5F9FE97-C85D-4EEF-8F29-7A2EF7C86D6C}">
  <ds:schemaRef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schemas.openxmlformats.org/package/2006/metadata/core-properties"/>
    <ds:schemaRef ds:uri="2f3a8e00-6e5e-4804-b990-9706d75d0711"/>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165233</TotalTime>
  <Words>3052</Words>
  <Application>Microsoft Office PowerPoint</Application>
  <PresentationFormat>Widescreen</PresentationFormat>
  <Paragraphs>285</Paragraphs>
  <Slides>24</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Arial Rounded MT Bold</vt:lpstr>
      <vt:lpstr>Calibri</vt:lpstr>
      <vt:lpstr>Garamond</vt:lpstr>
      <vt:lpstr>Perpetua</vt:lpstr>
      <vt:lpstr>Wingdings</vt:lpstr>
      <vt:lpstr>Office Theme</vt:lpstr>
      <vt:lpstr>PowerPoint Presentation</vt:lpstr>
      <vt:lpstr>PowerPoint Presentation</vt:lpstr>
      <vt:lpstr>PowerPoint Presentation</vt:lpstr>
      <vt:lpstr>PowerPoint Presentation</vt:lpstr>
      <vt:lpstr>Harmonized Data Modeling: Overview</vt:lpstr>
      <vt:lpstr>Harmonized Data Modeling: Achieving Semantic Cohesiveness</vt:lpstr>
      <vt:lpstr>Harmonized Data Modeling: Achieving Structural Flexibility</vt:lpstr>
      <vt:lpstr>Harmonized Data Modeling: Achieving High Read &amp; Write Performance</vt:lpstr>
      <vt:lpstr>PowerPoint Presentation</vt:lpstr>
      <vt:lpstr>Traditional vs. Modern Data Modeling: Background</vt:lpstr>
      <vt:lpstr>Traditional vs. Modern Data Modeling: Relational vs. NoSQL</vt:lpstr>
      <vt:lpstr>Traditional vs. Modern Data Modeling: Aggregate Data Models</vt:lpstr>
      <vt:lpstr>PowerPoint Presentation</vt:lpstr>
      <vt:lpstr>Document Database: Introduction</vt:lpstr>
      <vt:lpstr>Document Database: Operational Data Integration &amp; Compliance Capabilities</vt:lpstr>
      <vt:lpstr>Document Database Technology Comparison: Relational vs. Document Databases</vt:lpstr>
      <vt:lpstr>Document Database Technology Comparison: Relational vs. Document Databases</vt:lpstr>
      <vt:lpstr>Document Database Technology Comparison: Relational vs. Document Databases</vt:lpstr>
      <vt:lpstr>Document Data Modeling Concepts: Relational vs. Document Physical Data Models</vt:lpstr>
      <vt:lpstr>Document Data Modeling Concepts: Document Embedding vs. Document Referencing</vt:lpstr>
      <vt:lpstr>Document Database Platform: Best Practices</vt:lpstr>
      <vt:lpstr>PowerPoint Presentation</vt:lpstr>
      <vt:lpstr>PowerPoint Presentation</vt:lpstr>
      <vt:lpstr>PowerPoint Presentation</vt:lpstr>
    </vt:vector>
  </TitlesOfParts>
  <Company>Steerwise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Steerwise TFS Core Receivables Program</dc:title>
  <dc:creator>Steerwise Inc.</dc:creator>
  <cp:lastModifiedBy>Siva Arumugam</cp:lastModifiedBy>
  <cp:revision>5051</cp:revision>
  <cp:lastPrinted>2016-01-15T02:10:45Z</cp:lastPrinted>
  <dcterms:created xsi:type="dcterms:W3CDTF">2006-08-16T00:00:00Z</dcterms:created>
  <dcterms:modified xsi:type="dcterms:W3CDTF">2019-02-25T04:12:38Z</dcterms:modified>
  <cp:category>Confidential to Steerwise and Toyota Motor Credit Corporation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0x0101003DCEEBA0C4532A4A9F139A409820C453</vt:lpwstr>
  </property>
  <property fmtid="{D5CDD505-2E9C-101B-9397-08002B2CF9AE}" pid="3" name="Order">
    <vt:r8>14451600</vt:r8>
  </property>
  <property fmtid="{D5CDD505-2E9C-101B-9397-08002B2CF9AE}" pid="4" name="xd_Signature">
    <vt:bool>false</vt:bool>
  </property>
  <property fmtid="{D5CDD505-2E9C-101B-9397-08002B2CF9AE}" pid="5" name="xd_ProgID">
    <vt:lpwstr/>
  </property>
  <property fmtid="{D5CDD505-2E9C-101B-9397-08002B2CF9AE}" pid="6" name="TemplateUrl">
    <vt:lpwstr/>
  </property>
  <property fmtid="{D5CDD505-2E9C-101B-9397-08002B2CF9AE}" pid="7" name="ComplianceAssetId">
    <vt:lpwstr/>
  </property>
  <property fmtid="{D5CDD505-2E9C-101B-9397-08002B2CF9AE}" pid="8" name="AuthorIds_UIVersion_1536">
    <vt:lpwstr>12</vt:lpwstr>
  </property>
</Properties>
</file>